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84" r:id="rId3"/>
  </p:sldMasterIdLst>
  <p:notesMasterIdLst>
    <p:notesMasterId r:id="rId19"/>
  </p:notesMasterIdLst>
  <p:sldIdLst>
    <p:sldId id="256" r:id="rId4"/>
    <p:sldId id="265" r:id="rId5"/>
    <p:sldId id="285" r:id="rId6"/>
    <p:sldId id="287" r:id="rId7"/>
    <p:sldId id="307" r:id="rId8"/>
    <p:sldId id="266" r:id="rId9"/>
    <p:sldId id="289" r:id="rId10"/>
    <p:sldId id="312" r:id="rId11"/>
    <p:sldId id="286" r:id="rId12"/>
    <p:sldId id="315" r:id="rId13"/>
    <p:sldId id="267" r:id="rId14"/>
    <p:sldId id="300" r:id="rId15"/>
    <p:sldId id="291" r:id="rId16"/>
    <p:sldId id="299" r:id="rId17"/>
    <p:sldId id="260" r:id="rId18"/>
  </p:sldIdLst>
  <p:sldSz cx="12192000" cy="6858000"/>
  <p:notesSz cx="6858000" cy="9144000"/>
  <p:defaultTextStyle>
    <a:defPPr>
      <a:defRPr lang="en-US"/>
    </a:defPPr>
    <a:lvl1pPr marL="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6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29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1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5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57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062" autoAdjust="0"/>
    <p:restoredTop sz="94390" autoAdjust="0"/>
  </p:normalViewPr>
  <p:slideViewPr>
    <p:cSldViewPr snapToGrid="0">
      <p:cViewPr varScale="1">
        <p:scale>
          <a:sx n="69" d="100"/>
          <a:sy n="69" d="100"/>
        </p:scale>
        <p:origin x="-624" y="-102"/>
      </p:cViewPr>
      <p:guideLst>
        <p:guide orient="horz" pos="23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AA91F-5C3B-4DB5-8387-C091B248C10D}" type="datetimeFigureOut">
              <a:rPr lang="en-US" smtClean="0"/>
              <a:pPr/>
              <a:t>7/7/2021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C5BD3-70EF-4C81-AC92-C9BD14DB92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5640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30477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60953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91430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21907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52384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2861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3338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38156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6717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6524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5C5BD3-70EF-4C81-AC92-C9BD14DB92A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5178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276371D3-4FF4-4780-8DCC-1A9DD3FBADB1}"/>
              </a:ext>
            </a:extLst>
          </p:cNvPr>
          <p:cNvSpPr/>
          <p:nvPr/>
        </p:nvSpPr>
        <p:spPr>
          <a:xfrm>
            <a:off x="4" y="10323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accent1">
              <a:lumMod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36F11E1C-D40B-4E44-841A-CDC5A1A8CE5D}"/>
              </a:ext>
            </a:extLst>
          </p:cNvPr>
          <p:cNvSpPr/>
          <p:nvPr userDrawn="1"/>
        </p:nvSpPr>
        <p:spPr>
          <a:xfrm>
            <a:off x="0" y="5670210"/>
            <a:ext cx="12192000" cy="118779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xmlns="" val="936750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Break Slide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60272075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reak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42888574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xmlns="" id="{15C431FD-5460-4260-B8FE-1385C3A0A9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88839653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EAF96E15-0CE0-49CA-8B27-4146CE72FB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109173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E5BFE49F-B5E6-4A85-B42A-DBDD013F84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141396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CAD834A1-2664-485F-A4FD-2D93E8FE03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287255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1094516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3E22A51-FB04-4FB6-8A9D-AE05811C1438}"/>
              </a:ext>
            </a:extLst>
          </p:cNvPr>
          <p:cNvSpPr/>
          <p:nvPr userDrawn="1"/>
        </p:nvSpPr>
        <p:spPr>
          <a:xfrm>
            <a:off x="360608" y="303727"/>
            <a:ext cx="5520743" cy="62505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49499" y="523741"/>
            <a:ext cx="3709115" cy="58555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837309885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7D04CEC-4D5F-45A7-9E19-734ADBE840F9}"/>
              </a:ext>
            </a:extLst>
          </p:cNvPr>
          <p:cNvSpPr/>
          <p:nvPr userDrawn="1"/>
        </p:nvSpPr>
        <p:spPr>
          <a:xfrm>
            <a:off x="0" y="1016001"/>
            <a:ext cx="12192000" cy="358986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25753" y="463848"/>
            <a:ext cx="11340495" cy="414201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65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784855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52601556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Slide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7663097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73104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67017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5" r:id="rId3"/>
    <p:sldLayoutId id="2147483769" r:id="rId4"/>
    <p:sldLayoutId id="2147483766" r:id="rId5"/>
    <p:sldLayoutId id="2147483767" r:id="rId6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3751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8" r:id="rId2"/>
    <p:sldLayoutId id="2147483689" r:id="rId3"/>
    <p:sldLayoutId id="2147483690" r:id="rId4"/>
  </p:sldLayoutIdLst>
  <p:txStyles>
    <p:titleStyle>
      <a:lvl1pPr algn="l" defTabSz="91442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91442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5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8" indent="-228605" algn="l" defTabSz="91442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221F751-3C5B-4561-AD14-8637C5B66736}"/>
              </a:ext>
            </a:extLst>
          </p:cNvPr>
          <p:cNvSpPr txBox="1"/>
          <p:nvPr/>
        </p:nvSpPr>
        <p:spPr>
          <a:xfrm>
            <a:off x="3759813" y="697817"/>
            <a:ext cx="7735003" cy="218521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d-ID" sz="3600" b="1" dirty="0" smtClean="0">
                <a:solidFill>
                  <a:schemeClr val="accent1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MATERI </a:t>
            </a:r>
            <a:r>
              <a:rPr lang="id-ID" sz="3600" b="1" dirty="0">
                <a:solidFill>
                  <a:schemeClr val="accent1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MPLS BRIDGING COURSE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/>
            </a:r>
            <a:br>
              <a:rPr lang="en-US" sz="2400" dirty="0">
                <a:solidFill>
                  <a:schemeClr val="accent1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id-ID" sz="2800" b="1" dirty="0" smtClean="0">
                <a:solidFill>
                  <a:schemeClr val="accent1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MATA PELAJARAN: BAHASA JAWA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/>
            </a:r>
            <a:b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TAHUN PELAJARAN </a:t>
            </a:r>
            <a:r>
              <a:rPr lang="id-ID" sz="2000" b="1" dirty="0" smtClean="0">
                <a:solidFill>
                  <a:schemeClr val="accent1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2021-2022</a:t>
            </a:r>
            <a:r>
              <a:rPr lang="en-US" sz="4800" dirty="0">
                <a:solidFill>
                  <a:schemeClr val="accent2"/>
                </a:solidFill>
              </a:rPr>
              <a:t/>
            </a:r>
            <a:br>
              <a:rPr lang="en-US" sz="4800" dirty="0">
                <a:solidFill>
                  <a:schemeClr val="accent2"/>
                </a:solidFill>
              </a:rPr>
            </a:br>
            <a:endParaRPr lang="ko-KR" altLang="en-US" sz="4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DF166F6B-B975-4F3C-BCF2-9971086140FB}"/>
              </a:ext>
            </a:extLst>
          </p:cNvPr>
          <p:cNvSpPr txBox="1"/>
          <p:nvPr/>
        </p:nvSpPr>
        <p:spPr>
          <a:xfrm>
            <a:off x="6365464" y="4381728"/>
            <a:ext cx="4631685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id-ID" sz="2000" b="1" dirty="0" smtClean="0">
                <a:solidFill>
                  <a:schemeClr val="accent1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TIM </a:t>
            </a: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MGMP BAHASA JAWA 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id-ID" sz="2000" b="1" dirty="0">
                <a:solidFill>
                  <a:schemeClr val="accent1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KABUPATEN JOMBANG JAWA TIMUR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id-ID" sz="2000" b="1" dirty="0">
                <a:solidFill>
                  <a:schemeClr val="accent1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 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id-ID" sz="2000" b="1" dirty="0" smtClean="0">
                <a:solidFill>
                  <a:schemeClr val="accent1">
                    <a:lumMod val="75000"/>
                  </a:schemeClr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2021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xmlns="" id="{6ED142D3-29FB-4AB3-80DF-6B614B73C5D2}"/>
              </a:ext>
            </a:extLst>
          </p:cNvPr>
          <p:cNvSpPr/>
          <p:nvPr/>
        </p:nvSpPr>
        <p:spPr>
          <a:xfrm>
            <a:off x="3749423" y="622301"/>
            <a:ext cx="7845677" cy="3622629"/>
          </a:xfrm>
          <a:custGeom>
            <a:avLst/>
            <a:gdLst>
              <a:gd name="connsiteX0" fmla="*/ 0 w 11768516"/>
              <a:gd name="connsiteY0" fmla="*/ 0 h 5433944"/>
              <a:gd name="connsiteX1" fmla="*/ 11768516 w 11768516"/>
              <a:gd name="connsiteY1" fmla="*/ 0 h 5433944"/>
              <a:gd name="connsiteX2" fmla="*/ 11768516 w 11768516"/>
              <a:gd name="connsiteY2" fmla="*/ 5433944 h 5433944"/>
              <a:gd name="connsiteX3" fmla="*/ 3711365 w 11768516"/>
              <a:gd name="connsiteY3" fmla="*/ 5433944 h 5433944"/>
              <a:gd name="connsiteX4" fmla="*/ 3711365 w 11768516"/>
              <a:gd name="connsiteY4" fmla="*/ 5233214 h 5433944"/>
              <a:gd name="connsiteX5" fmla="*/ 11567786 w 11768516"/>
              <a:gd name="connsiteY5" fmla="*/ 5233214 h 5433944"/>
              <a:gd name="connsiteX6" fmla="*/ 11567786 w 11768516"/>
              <a:gd name="connsiteY6" fmla="*/ 200730 h 5433944"/>
              <a:gd name="connsiteX7" fmla="*/ 200730 w 11768516"/>
              <a:gd name="connsiteY7" fmla="*/ 200730 h 5433944"/>
              <a:gd name="connsiteX8" fmla="*/ 200730 w 11768516"/>
              <a:gd name="connsiteY8" fmla="*/ 3480926 h 5433944"/>
              <a:gd name="connsiteX9" fmla="*/ 0 w 11768516"/>
              <a:gd name="connsiteY9" fmla="*/ 3480926 h 543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68516" h="5433944">
                <a:moveTo>
                  <a:pt x="0" y="0"/>
                </a:moveTo>
                <a:lnTo>
                  <a:pt x="11768516" y="0"/>
                </a:lnTo>
                <a:lnTo>
                  <a:pt x="11768516" y="5433944"/>
                </a:lnTo>
                <a:lnTo>
                  <a:pt x="3711365" y="5433944"/>
                </a:lnTo>
                <a:lnTo>
                  <a:pt x="3711365" y="5233214"/>
                </a:lnTo>
                <a:lnTo>
                  <a:pt x="11567786" y="5233214"/>
                </a:lnTo>
                <a:lnTo>
                  <a:pt x="11567786" y="200730"/>
                </a:lnTo>
                <a:lnTo>
                  <a:pt x="200730" y="200730"/>
                </a:lnTo>
                <a:lnTo>
                  <a:pt x="200730" y="3480926"/>
                </a:lnTo>
                <a:lnTo>
                  <a:pt x="0" y="34809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9A03E388-9BAB-4F1E-ACB7-1669E3F7E764}"/>
              </a:ext>
            </a:extLst>
          </p:cNvPr>
          <p:cNvGrpSpPr/>
          <p:nvPr/>
        </p:nvGrpSpPr>
        <p:grpSpPr>
          <a:xfrm>
            <a:off x="3275908" y="2108047"/>
            <a:ext cx="3244291" cy="3000067"/>
            <a:chOff x="8479089" y="1262387"/>
            <a:chExt cx="6147593" cy="5684813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xmlns="" id="{6DFB59B6-3382-47AE-AAE5-C0AFB4E35EE9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106" name="Freeform: Shape 105">
                <a:extLst>
                  <a:ext uri="{FF2B5EF4-FFF2-40B4-BE49-F238E27FC236}">
                    <a16:creationId xmlns:a16="http://schemas.microsoft.com/office/drawing/2014/main" xmlns="" id="{0FE219E2-BED5-40DF-B4AE-A2B0F98EF35F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xmlns="" id="{760B529C-0824-4515-BB90-4F2A23E61057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8" name="Freeform: Shape 107">
                <a:extLst>
                  <a:ext uri="{FF2B5EF4-FFF2-40B4-BE49-F238E27FC236}">
                    <a16:creationId xmlns:a16="http://schemas.microsoft.com/office/drawing/2014/main" xmlns="" id="{1A1B5FBD-480E-486F-84F2-9BEEE8B6810D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9" name="Freeform: Shape 108">
                <a:extLst>
                  <a:ext uri="{FF2B5EF4-FFF2-40B4-BE49-F238E27FC236}">
                    <a16:creationId xmlns:a16="http://schemas.microsoft.com/office/drawing/2014/main" xmlns="" id="{45E97D55-1A29-4ABE-B23A-52B9D0F56293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0" name="Freeform: Shape 109">
                <a:extLst>
                  <a:ext uri="{FF2B5EF4-FFF2-40B4-BE49-F238E27FC236}">
                    <a16:creationId xmlns:a16="http://schemas.microsoft.com/office/drawing/2014/main" xmlns="" id="{A674B560-08BC-493A-BEB3-17217BCE660C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1" name="Freeform: Shape 110">
                <a:extLst>
                  <a:ext uri="{FF2B5EF4-FFF2-40B4-BE49-F238E27FC236}">
                    <a16:creationId xmlns:a16="http://schemas.microsoft.com/office/drawing/2014/main" xmlns="" id="{A609599D-CB93-4845-9B8E-C8A407CDF7BA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12" name="Freeform: Shape 111">
                <a:extLst>
                  <a:ext uri="{FF2B5EF4-FFF2-40B4-BE49-F238E27FC236}">
                    <a16:creationId xmlns:a16="http://schemas.microsoft.com/office/drawing/2014/main" xmlns="" id="{18D7141E-3E01-4877-B1E7-2FB9489576F5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xmlns="" id="{61EE2201-2FD3-435F-A07C-D09FFE6146C3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xmlns="" id="{C38FBDB8-70EB-4F7B-87EA-E213DE6AB81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xmlns="" id="{1E66548C-71B6-471E-8C87-3900F09FD786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xmlns="" id="{79A4AE8E-40D8-4081-B62F-15A1938C11CF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xmlns="" id="{BAFC1D33-3C39-4879-B1A4-2BEE377C2E0F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xmlns="" id="{E82D3C89-C7BB-417E-BE98-A49AD6203D9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xmlns="" id="{8F587926-8F95-42C0-842D-E38CBAAC7597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xmlns="" id="{0A8F6546-3A7E-486A-80AB-1B93764116FB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xmlns="" id="{4AE3CE47-66EF-4B91-AE28-182BE821CFA5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xmlns="" id="{60F9631F-CF20-4497-A7A0-5E42637FEE7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xmlns="" id="{B231E4A5-F67A-4206-9BE7-18B302529CB9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xmlns="" id="{7B94567D-9A0D-4BCA-8FAE-4777C8EE4605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xmlns="" id="{0ABA9635-313D-473B-BA77-DA14528910D2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xmlns="" id="{57B0118B-B35B-49D5-8D4F-D00EEE4396F0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xmlns="" id="{19A46A83-2DB9-4779-A800-7D745426240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xmlns="" id="{5FEFBC12-2ACF-419F-A13F-CA7CBC552D4A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xmlns="" id="{940133F7-DCF5-4682-A5BD-1BE01D4BA622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xmlns="" id="{D6BEBB27-095C-4AFA-B403-17C76B0DFB21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xmlns="" id="{8D19BA74-FF22-4761-B6B0-956F195A6D99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xmlns="" id="{84079D17-A7B8-41ED-AA14-FFCC27781402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xmlns="" id="{5A153433-C2BE-4FC2-9938-946FA50DABBC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xmlns="" id="{E497F288-FA17-44BC-99E1-44CB677F74EF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xmlns="" id="{ADB712A1-4C82-4915-9CAE-EC905DCE0276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xmlns="" id="{DA9CB4A5-03BD-4C87-9BBE-26024EDEC045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xmlns="" id="{2BEA25B0-6ADB-4E65-A885-91605593EF76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xmlns="" id="{008703A4-BAA0-4F5F-9B10-0BBAA113032A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xmlns="" id="{AAD0819E-5EAE-42CC-B768-6E7B0A2B911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xmlns="" id="{E5247C33-6FF5-4BA0-9003-8730281C36B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xmlns="" id="{0D5EE29B-A225-4F5E-B847-6E0C79A9FA2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xmlns="" id="{AC1EB51F-FE37-483B-A305-E0C24C334166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xmlns="" id="{48CD9D1C-AC91-4B64-BB60-82D3B7EB8610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xmlns="" id="{2F647630-00A7-4047-AC99-F551EA2565AA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xmlns="" id="{A7528805-8D13-4693-BE99-BCA03E9788AB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xmlns="" id="{D3EC2A60-F9FB-4471-B449-39059652BB57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xmlns="" id="{28BC0636-1D4E-4CFB-91C9-EDBAA49753C8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xmlns="" id="{6B28CBF5-45CD-49CB-96E5-50B20A26078A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xmlns="" id="{49D4DFC2-725D-4BCF-A10B-BB15DF395B7E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xmlns="" id="{98A9D4C7-E532-4FB6-BC6A-9D5B7D8FAABE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xmlns="" id="{E6CA5827-46B2-4DBE-99DD-E30487914114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xmlns="" id="{83B6924C-1237-49BB-96BB-BBE34ACC612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xmlns="" id="{75BD27C1-2908-4FE4-9450-C1BFDABB535B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xmlns="" id="{A9D5CFE7-A417-439B-86D7-D8421C9E12F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xmlns="" id="{FE9AB9B6-11AE-469F-8932-A3579925013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xmlns="" id="{2AE25715-8623-4E93-AE80-524A427AAEB1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xmlns="" id="{95E419DC-3900-4B7E-A244-1205F9A8795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xmlns="" id="{82FE00A3-9100-4885-8ECF-CB470CE36F32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xmlns="" id="{0DDAC6FE-FCDE-4D2C-B938-054DDDD8ACC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xmlns="" id="{D1D7C540-22E3-4711-AB84-89F6592B86D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xmlns="" id="{744CBA99-087B-4F40-B4C6-09285F0A87F7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xmlns="" id="{327AFD2C-F2AA-4193-8CA0-162EB635D8E1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xmlns="" id="{8CE7568C-BA63-4361-AF9A-5390E0B456FC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xmlns="" id="{9E9A3C6F-51F8-4BB6-8552-DF5746FB05E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xmlns="" id="{2DCE7116-ED1F-4644-813C-26E532A941D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xmlns="" id="{BE1164F5-B81D-4C5A-A41F-0DBD9CBDAF8C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xmlns="" id="{7624041E-4628-4F22-8DEC-332A1DEB08C0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xmlns="" id="{288DD19C-2E47-4654-A1C9-084B9712F128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xmlns="" id="{D6377AC3-ED99-468F-8753-77701B417695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xmlns="" id="{A915AEA8-71B2-4AC1-B73A-E1A20A56074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xmlns="" id="{8CDE1446-1F0E-4440-A018-3127FA21625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xmlns="" id="{2F8DD070-9918-4EEC-9C8A-6EE61B6B948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xmlns="" id="{7FE28E48-09F5-454C-9C41-3A0CF199E40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xmlns="" id="{B9AC060A-C647-41C5-8483-6E67DC67AE41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xmlns="" id="{54BD020A-8867-4A5D-9680-3828AD26F98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xmlns="" id="{B7A2BFE3-CCC5-4901-B06E-F99B1EDD7A38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505C8009-255E-44E4-AE34-CE6B584A4F81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xmlns="" id="{6805E76B-C1FF-4BF2-832D-11AD0ED5C27C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xmlns="" id="{5782E0B9-C6C8-4B36-A147-8A232F53445D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xmlns="" id="{71D9905D-95DC-43F1-A06F-77EA09CB113D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xmlns="" id="{31CBE348-D29E-4D12-8EBA-3A10A62E651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xmlns="" id="{EF15391B-7E7B-4D97-A92F-F52794BAA5B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xmlns="" id="{07565C43-D2C7-430D-8258-D900EFD403D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xmlns="" id="{F9CB13AC-A08D-4EC6-AC11-22AC3443F18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xmlns="" id="{C9CF4153-1A76-423F-A578-7FA035624371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xmlns="" id="{20E57069-86FB-4A4E-83B8-FC38BFB4FAE0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xmlns="" id="{C1C39E1D-15EE-48C8-B55B-08022A7729C5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xmlns="" id="{ED577E0C-07FB-4231-8072-5DF3B44C16C1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xmlns="" id="{29A40F15-538E-41E9-9E19-C63D93F4387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xmlns="" id="{A5416930-B926-43E8-BDE5-C5D1981F11E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xmlns="" id="{A6E4E422-62CE-47A9-AEAD-0EDA876D5C7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xmlns="" id="{9983AB29-8A3C-45C2-9A8C-0BF94A1E3FAC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xmlns="" id="{35467981-2AFE-480C-BFAA-BE450B41E130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xmlns="" id="{27667868-145A-4811-A4E6-5D7AE07EC3C2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xmlns="" id="{6A12FE78-44F7-4267-AE79-0AD4F7348346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xmlns="" id="{8020F11C-E489-465D-9DED-1A0D1CFB1332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xmlns="" id="{000FF429-5E8B-43CC-ACC3-2B1E0E89096A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xmlns="" id="{0F33EE23-C8C6-42A3-BEF4-66847440BE3A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xmlns="" id="{A8C0CBCF-D596-4B50-AA5C-2DE18B2DE665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xmlns="" id="{0AE9311A-B6D9-48D6-9A10-E7CCE2DBF58D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xmlns="" id="{31F27109-B9F6-4669-B633-B3038D2645A7}"/>
              </a:ext>
            </a:extLst>
          </p:cNvPr>
          <p:cNvGrpSpPr/>
          <p:nvPr/>
        </p:nvGrpSpPr>
        <p:grpSpPr>
          <a:xfrm>
            <a:off x="580029" y="4595774"/>
            <a:ext cx="5643636" cy="1501886"/>
            <a:chOff x="3960971" y="2767117"/>
            <a:chExt cx="4267200" cy="1321489"/>
          </a:xfrm>
        </p:grpSpPr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xmlns="" id="{222850DF-6339-45A0-9715-5EFBF62D4ECC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xmlns="" id="{09F7AC77-C86D-41F2-941E-BD42FC797410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xmlns="" id="{2B9C10CB-44CB-46F4-8C4A-2BD8013C237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xmlns="" id="{8EB2E6BD-2396-48EF-BEFF-AD7EDF7F8A75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pic>
        <p:nvPicPr>
          <p:cNvPr id="118" name="Picture 117" descr="C:\Users\DELL\Downloads\mgmp jawi.png"/>
          <p:cNvPicPr/>
          <p:nvPr/>
        </p:nvPicPr>
        <p:blipFill>
          <a:blip r:embed="rId2">
            <a:lum bright="-20000" contrast="40000"/>
            <a:grayscl/>
          </a:blip>
          <a:srcRect/>
          <a:stretch>
            <a:fillRect/>
          </a:stretch>
        </p:blipFill>
        <p:spPr bwMode="auto">
          <a:xfrm>
            <a:off x="340166" y="111711"/>
            <a:ext cx="2773765" cy="2948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0324761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13">
            <a:extLst>
              <a:ext uri="{FF2B5EF4-FFF2-40B4-BE49-F238E27FC236}">
                <a16:creationId xmlns:a16="http://schemas.microsoft.com/office/drawing/2014/main" xmlns="" id="{4A70C31F-14BC-4E9D-B047-9E9AA8F1BA64}"/>
              </a:ext>
            </a:extLst>
          </p:cNvPr>
          <p:cNvSpPr>
            <a:spLocks/>
          </p:cNvSpPr>
          <p:nvPr/>
        </p:nvSpPr>
        <p:spPr bwMode="auto">
          <a:xfrm rot="8950285" flipV="1">
            <a:off x="868789" y="2977700"/>
            <a:ext cx="2914995" cy="4369901"/>
          </a:xfrm>
          <a:custGeom>
            <a:avLst/>
            <a:gdLst>
              <a:gd name="T0" fmla="*/ 388 w 2127"/>
              <a:gd name="T1" fmla="*/ 1550 h 3157"/>
              <a:gd name="T2" fmla="*/ 312 w 2127"/>
              <a:gd name="T3" fmla="*/ 1481 h 3157"/>
              <a:gd name="T4" fmla="*/ 259 w 2127"/>
              <a:gd name="T5" fmla="*/ 1260 h 3157"/>
              <a:gd name="T6" fmla="*/ 380 w 2127"/>
              <a:gd name="T7" fmla="*/ 1152 h 3157"/>
              <a:gd name="T8" fmla="*/ 318 w 2127"/>
              <a:gd name="T9" fmla="*/ 915 h 3157"/>
              <a:gd name="T10" fmla="*/ 345 w 2127"/>
              <a:gd name="T11" fmla="*/ 802 h 3157"/>
              <a:gd name="T12" fmla="*/ 349 w 2127"/>
              <a:gd name="T13" fmla="*/ 635 h 3157"/>
              <a:gd name="T14" fmla="*/ 421 w 2127"/>
              <a:gd name="T15" fmla="*/ 485 h 3157"/>
              <a:gd name="T16" fmla="*/ 561 w 2127"/>
              <a:gd name="T17" fmla="*/ 367 h 3157"/>
              <a:gd name="T18" fmla="*/ 569 w 2127"/>
              <a:gd name="T19" fmla="*/ 271 h 3157"/>
              <a:gd name="T20" fmla="*/ 561 w 2127"/>
              <a:gd name="T21" fmla="*/ 181 h 3157"/>
              <a:gd name="T22" fmla="*/ 625 w 2127"/>
              <a:gd name="T23" fmla="*/ 148 h 3157"/>
              <a:gd name="T24" fmla="*/ 769 w 2127"/>
              <a:gd name="T25" fmla="*/ 90 h 3157"/>
              <a:gd name="T26" fmla="*/ 909 w 2127"/>
              <a:gd name="T27" fmla="*/ 57 h 3157"/>
              <a:gd name="T28" fmla="*/ 1114 w 2127"/>
              <a:gd name="T29" fmla="*/ 148 h 3157"/>
              <a:gd name="T30" fmla="*/ 1236 w 2127"/>
              <a:gd name="T31" fmla="*/ 300 h 3157"/>
              <a:gd name="T32" fmla="*/ 1447 w 2127"/>
              <a:gd name="T33" fmla="*/ 373 h 3157"/>
              <a:gd name="T34" fmla="*/ 1554 w 2127"/>
              <a:gd name="T35" fmla="*/ 475 h 3157"/>
              <a:gd name="T36" fmla="*/ 1775 w 2127"/>
              <a:gd name="T37" fmla="*/ 691 h 3157"/>
              <a:gd name="T38" fmla="*/ 1677 w 2127"/>
              <a:gd name="T39" fmla="*/ 814 h 3157"/>
              <a:gd name="T40" fmla="*/ 1939 w 2127"/>
              <a:gd name="T41" fmla="*/ 1097 h 3157"/>
              <a:gd name="T42" fmla="*/ 1890 w 2127"/>
              <a:gd name="T43" fmla="*/ 1273 h 3157"/>
              <a:gd name="T44" fmla="*/ 2095 w 2127"/>
              <a:gd name="T45" fmla="*/ 1310 h 3157"/>
              <a:gd name="T46" fmla="*/ 1794 w 2127"/>
              <a:gd name="T47" fmla="*/ 1274 h 3157"/>
              <a:gd name="T48" fmla="*/ 1811 w 2127"/>
              <a:gd name="T49" fmla="*/ 1429 h 3157"/>
              <a:gd name="T50" fmla="*/ 1930 w 2127"/>
              <a:gd name="T51" fmla="*/ 1478 h 3157"/>
              <a:gd name="T52" fmla="*/ 1627 w 2127"/>
              <a:gd name="T53" fmla="*/ 1415 h 3157"/>
              <a:gd name="T54" fmla="*/ 1667 w 2127"/>
              <a:gd name="T55" fmla="*/ 1497 h 3157"/>
              <a:gd name="T56" fmla="*/ 1629 w 2127"/>
              <a:gd name="T57" fmla="*/ 1664 h 3157"/>
              <a:gd name="T58" fmla="*/ 1496 w 2127"/>
              <a:gd name="T59" fmla="*/ 1500 h 3157"/>
              <a:gd name="T60" fmla="*/ 1532 w 2127"/>
              <a:gd name="T61" fmla="*/ 1589 h 3157"/>
              <a:gd name="T62" fmla="*/ 1509 w 2127"/>
              <a:gd name="T63" fmla="*/ 1647 h 3157"/>
              <a:gd name="T64" fmla="*/ 1579 w 2127"/>
              <a:gd name="T65" fmla="*/ 1799 h 3157"/>
              <a:gd name="T66" fmla="*/ 1631 w 2127"/>
              <a:gd name="T67" fmla="*/ 2080 h 3157"/>
              <a:gd name="T68" fmla="*/ 1652 w 2127"/>
              <a:gd name="T69" fmla="*/ 2242 h 3157"/>
              <a:gd name="T70" fmla="*/ 1572 w 2127"/>
              <a:gd name="T71" fmla="*/ 2303 h 3157"/>
              <a:gd name="T72" fmla="*/ 1567 w 2127"/>
              <a:gd name="T73" fmla="*/ 2433 h 3157"/>
              <a:gd name="T74" fmla="*/ 1498 w 2127"/>
              <a:gd name="T75" fmla="*/ 2455 h 3157"/>
              <a:gd name="T76" fmla="*/ 1384 w 2127"/>
              <a:gd name="T77" fmla="*/ 2483 h 3157"/>
              <a:gd name="T78" fmla="*/ 1251 w 2127"/>
              <a:gd name="T79" fmla="*/ 2679 h 3157"/>
              <a:gd name="T80" fmla="*/ 998 w 2127"/>
              <a:gd name="T81" fmla="*/ 2538 h 3157"/>
              <a:gd name="T82" fmla="*/ 790 w 2127"/>
              <a:gd name="T83" fmla="*/ 2468 h 3157"/>
              <a:gd name="T84" fmla="*/ 649 w 2127"/>
              <a:gd name="T85" fmla="*/ 2321 h 3157"/>
              <a:gd name="T86" fmla="*/ 513 w 2127"/>
              <a:gd name="T87" fmla="*/ 2337 h 3157"/>
              <a:gd name="T88" fmla="*/ 574 w 2127"/>
              <a:gd name="T89" fmla="*/ 2476 h 3157"/>
              <a:gd name="T90" fmla="*/ 545 w 2127"/>
              <a:gd name="T91" fmla="*/ 2580 h 3157"/>
              <a:gd name="T92" fmla="*/ 349 w 2127"/>
              <a:gd name="T93" fmla="*/ 2754 h 3157"/>
              <a:gd name="T94" fmla="*/ 407 w 2127"/>
              <a:gd name="T95" fmla="*/ 2783 h 3157"/>
              <a:gd name="T96" fmla="*/ 456 w 2127"/>
              <a:gd name="T97" fmla="*/ 2817 h 3157"/>
              <a:gd name="T98" fmla="*/ 449 w 2127"/>
              <a:gd name="T99" fmla="*/ 2968 h 3157"/>
              <a:gd name="T100" fmla="*/ 392 w 2127"/>
              <a:gd name="T101" fmla="*/ 3084 h 3157"/>
              <a:gd name="T102" fmla="*/ 349 w 2127"/>
              <a:gd name="T103" fmla="*/ 3149 h 3157"/>
              <a:gd name="T104" fmla="*/ 164 w 2127"/>
              <a:gd name="T105" fmla="*/ 3145 h 3157"/>
              <a:gd name="T106" fmla="*/ 18 w 2127"/>
              <a:gd name="T107" fmla="*/ 2940 h 3157"/>
              <a:gd name="T108" fmla="*/ 139 w 2127"/>
              <a:gd name="T109" fmla="*/ 2743 h 3157"/>
              <a:gd name="T110" fmla="*/ 100 w 2127"/>
              <a:gd name="T111" fmla="*/ 2541 h 3157"/>
              <a:gd name="T112" fmla="*/ 211 w 2127"/>
              <a:gd name="T113" fmla="*/ 2293 h 3157"/>
              <a:gd name="T114" fmla="*/ 341 w 2127"/>
              <a:gd name="T115" fmla="*/ 2266 h 3157"/>
              <a:gd name="T116" fmla="*/ 417 w 2127"/>
              <a:gd name="T117" fmla="*/ 2296 h 3157"/>
              <a:gd name="T118" fmla="*/ 508 w 2127"/>
              <a:gd name="T119" fmla="*/ 2062 h 3157"/>
              <a:gd name="T120" fmla="*/ 488 w 2127"/>
              <a:gd name="T121" fmla="*/ 1904 h 3157"/>
              <a:gd name="T122" fmla="*/ 496 w 2127"/>
              <a:gd name="T123" fmla="*/ 1782 h 3157"/>
              <a:gd name="T124" fmla="*/ 514 w 2127"/>
              <a:gd name="T125" fmla="*/ 1618 h 3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127" h="3157">
                <a:moveTo>
                  <a:pt x="440" y="1547"/>
                </a:moveTo>
                <a:cubicBezTo>
                  <a:pt x="431" y="1553"/>
                  <a:pt x="430" y="1563"/>
                  <a:pt x="426" y="1570"/>
                </a:cubicBezTo>
                <a:cubicBezTo>
                  <a:pt x="422" y="1577"/>
                  <a:pt x="419" y="1587"/>
                  <a:pt x="408" y="1586"/>
                </a:cubicBezTo>
                <a:cubicBezTo>
                  <a:pt x="395" y="1585"/>
                  <a:pt x="382" y="1582"/>
                  <a:pt x="376" y="1569"/>
                </a:cubicBezTo>
                <a:cubicBezTo>
                  <a:pt x="370" y="1558"/>
                  <a:pt x="372" y="1549"/>
                  <a:pt x="388" y="1550"/>
                </a:cubicBezTo>
                <a:cubicBezTo>
                  <a:pt x="399" y="1551"/>
                  <a:pt x="401" y="1544"/>
                  <a:pt x="401" y="1535"/>
                </a:cubicBezTo>
                <a:cubicBezTo>
                  <a:pt x="403" y="1510"/>
                  <a:pt x="380" y="1494"/>
                  <a:pt x="357" y="1505"/>
                </a:cubicBezTo>
                <a:cubicBezTo>
                  <a:pt x="349" y="1508"/>
                  <a:pt x="342" y="1512"/>
                  <a:pt x="333" y="1515"/>
                </a:cubicBezTo>
                <a:cubicBezTo>
                  <a:pt x="323" y="1517"/>
                  <a:pt x="315" y="1514"/>
                  <a:pt x="309" y="1505"/>
                </a:cubicBezTo>
                <a:cubicBezTo>
                  <a:pt x="302" y="1496"/>
                  <a:pt x="307" y="1489"/>
                  <a:pt x="312" y="1481"/>
                </a:cubicBezTo>
                <a:cubicBezTo>
                  <a:pt x="321" y="1467"/>
                  <a:pt x="336" y="1464"/>
                  <a:pt x="351" y="1459"/>
                </a:cubicBezTo>
                <a:cubicBezTo>
                  <a:pt x="387" y="1447"/>
                  <a:pt x="387" y="1447"/>
                  <a:pt x="375" y="1411"/>
                </a:cubicBezTo>
                <a:cubicBezTo>
                  <a:pt x="364" y="1376"/>
                  <a:pt x="354" y="1342"/>
                  <a:pt x="353" y="1306"/>
                </a:cubicBezTo>
                <a:cubicBezTo>
                  <a:pt x="353" y="1294"/>
                  <a:pt x="346" y="1293"/>
                  <a:pt x="338" y="1291"/>
                </a:cubicBezTo>
                <a:cubicBezTo>
                  <a:pt x="312" y="1284"/>
                  <a:pt x="286" y="1275"/>
                  <a:pt x="259" y="1260"/>
                </a:cubicBezTo>
                <a:cubicBezTo>
                  <a:pt x="282" y="1252"/>
                  <a:pt x="302" y="1256"/>
                  <a:pt x="323" y="1257"/>
                </a:cubicBezTo>
                <a:cubicBezTo>
                  <a:pt x="367" y="1259"/>
                  <a:pt x="387" y="1243"/>
                  <a:pt x="392" y="1204"/>
                </a:cubicBezTo>
                <a:cubicBezTo>
                  <a:pt x="395" y="1186"/>
                  <a:pt x="389" y="1176"/>
                  <a:pt x="371" y="1172"/>
                </a:cubicBezTo>
                <a:cubicBezTo>
                  <a:pt x="363" y="1170"/>
                  <a:pt x="355" y="1170"/>
                  <a:pt x="348" y="1164"/>
                </a:cubicBezTo>
                <a:cubicBezTo>
                  <a:pt x="356" y="1152"/>
                  <a:pt x="369" y="1152"/>
                  <a:pt x="380" y="1152"/>
                </a:cubicBezTo>
                <a:cubicBezTo>
                  <a:pt x="392" y="1152"/>
                  <a:pt x="395" y="1147"/>
                  <a:pt x="396" y="1137"/>
                </a:cubicBezTo>
                <a:cubicBezTo>
                  <a:pt x="398" y="1109"/>
                  <a:pt x="388" y="1086"/>
                  <a:pt x="374" y="1063"/>
                </a:cubicBezTo>
                <a:cubicBezTo>
                  <a:pt x="366" y="1050"/>
                  <a:pt x="357" y="1036"/>
                  <a:pt x="349" y="1023"/>
                </a:cubicBezTo>
                <a:cubicBezTo>
                  <a:pt x="337" y="1002"/>
                  <a:pt x="333" y="980"/>
                  <a:pt x="340" y="957"/>
                </a:cubicBezTo>
                <a:cubicBezTo>
                  <a:pt x="346" y="934"/>
                  <a:pt x="340" y="923"/>
                  <a:pt x="318" y="915"/>
                </a:cubicBezTo>
                <a:cubicBezTo>
                  <a:pt x="315" y="914"/>
                  <a:pt x="312" y="914"/>
                  <a:pt x="307" y="913"/>
                </a:cubicBezTo>
                <a:cubicBezTo>
                  <a:pt x="316" y="897"/>
                  <a:pt x="331" y="894"/>
                  <a:pt x="344" y="889"/>
                </a:cubicBezTo>
                <a:cubicBezTo>
                  <a:pt x="360" y="883"/>
                  <a:pt x="372" y="874"/>
                  <a:pt x="377" y="857"/>
                </a:cubicBezTo>
                <a:cubicBezTo>
                  <a:pt x="382" y="845"/>
                  <a:pt x="380" y="836"/>
                  <a:pt x="367" y="831"/>
                </a:cubicBezTo>
                <a:cubicBezTo>
                  <a:pt x="353" y="826"/>
                  <a:pt x="344" y="819"/>
                  <a:pt x="345" y="802"/>
                </a:cubicBezTo>
                <a:cubicBezTo>
                  <a:pt x="345" y="786"/>
                  <a:pt x="357" y="784"/>
                  <a:pt x="369" y="781"/>
                </a:cubicBezTo>
                <a:cubicBezTo>
                  <a:pt x="373" y="780"/>
                  <a:pt x="380" y="780"/>
                  <a:pt x="379" y="773"/>
                </a:cubicBezTo>
                <a:cubicBezTo>
                  <a:pt x="379" y="765"/>
                  <a:pt x="375" y="756"/>
                  <a:pt x="367" y="754"/>
                </a:cubicBezTo>
                <a:cubicBezTo>
                  <a:pt x="345" y="748"/>
                  <a:pt x="347" y="734"/>
                  <a:pt x="352" y="716"/>
                </a:cubicBezTo>
                <a:cubicBezTo>
                  <a:pt x="358" y="689"/>
                  <a:pt x="357" y="662"/>
                  <a:pt x="349" y="635"/>
                </a:cubicBezTo>
                <a:cubicBezTo>
                  <a:pt x="347" y="627"/>
                  <a:pt x="346" y="620"/>
                  <a:pt x="351" y="613"/>
                </a:cubicBezTo>
                <a:cubicBezTo>
                  <a:pt x="364" y="593"/>
                  <a:pt x="371" y="574"/>
                  <a:pt x="356" y="551"/>
                </a:cubicBezTo>
                <a:cubicBezTo>
                  <a:pt x="351" y="542"/>
                  <a:pt x="361" y="537"/>
                  <a:pt x="367" y="538"/>
                </a:cubicBezTo>
                <a:cubicBezTo>
                  <a:pt x="400" y="545"/>
                  <a:pt x="411" y="528"/>
                  <a:pt x="413" y="499"/>
                </a:cubicBezTo>
                <a:cubicBezTo>
                  <a:pt x="414" y="494"/>
                  <a:pt x="418" y="490"/>
                  <a:pt x="421" y="485"/>
                </a:cubicBezTo>
                <a:cubicBezTo>
                  <a:pt x="437" y="458"/>
                  <a:pt x="439" y="456"/>
                  <a:pt x="470" y="463"/>
                </a:cubicBezTo>
                <a:cubicBezTo>
                  <a:pt x="487" y="467"/>
                  <a:pt x="498" y="465"/>
                  <a:pt x="506" y="447"/>
                </a:cubicBezTo>
                <a:cubicBezTo>
                  <a:pt x="512" y="434"/>
                  <a:pt x="523" y="422"/>
                  <a:pt x="539" y="420"/>
                </a:cubicBezTo>
                <a:cubicBezTo>
                  <a:pt x="554" y="418"/>
                  <a:pt x="555" y="408"/>
                  <a:pt x="555" y="397"/>
                </a:cubicBezTo>
                <a:cubicBezTo>
                  <a:pt x="555" y="386"/>
                  <a:pt x="554" y="376"/>
                  <a:pt x="561" y="367"/>
                </a:cubicBezTo>
                <a:cubicBezTo>
                  <a:pt x="566" y="360"/>
                  <a:pt x="561" y="355"/>
                  <a:pt x="556" y="352"/>
                </a:cubicBezTo>
                <a:cubicBezTo>
                  <a:pt x="548" y="349"/>
                  <a:pt x="541" y="347"/>
                  <a:pt x="533" y="346"/>
                </a:cubicBezTo>
                <a:cubicBezTo>
                  <a:pt x="507" y="339"/>
                  <a:pt x="506" y="337"/>
                  <a:pt x="517" y="314"/>
                </a:cubicBezTo>
                <a:cubicBezTo>
                  <a:pt x="522" y="302"/>
                  <a:pt x="530" y="292"/>
                  <a:pt x="536" y="281"/>
                </a:cubicBezTo>
                <a:cubicBezTo>
                  <a:pt x="544" y="268"/>
                  <a:pt x="552" y="255"/>
                  <a:pt x="569" y="271"/>
                </a:cubicBezTo>
                <a:cubicBezTo>
                  <a:pt x="575" y="276"/>
                  <a:pt x="583" y="273"/>
                  <a:pt x="585" y="264"/>
                </a:cubicBezTo>
                <a:cubicBezTo>
                  <a:pt x="588" y="253"/>
                  <a:pt x="592" y="241"/>
                  <a:pt x="578" y="232"/>
                </a:cubicBezTo>
                <a:cubicBezTo>
                  <a:pt x="577" y="232"/>
                  <a:pt x="576" y="232"/>
                  <a:pt x="574" y="231"/>
                </a:cubicBezTo>
                <a:cubicBezTo>
                  <a:pt x="566" y="228"/>
                  <a:pt x="552" y="235"/>
                  <a:pt x="550" y="220"/>
                </a:cubicBezTo>
                <a:cubicBezTo>
                  <a:pt x="548" y="206"/>
                  <a:pt x="552" y="193"/>
                  <a:pt x="561" y="181"/>
                </a:cubicBezTo>
                <a:cubicBezTo>
                  <a:pt x="569" y="172"/>
                  <a:pt x="580" y="166"/>
                  <a:pt x="591" y="162"/>
                </a:cubicBezTo>
                <a:cubicBezTo>
                  <a:pt x="600" y="159"/>
                  <a:pt x="607" y="159"/>
                  <a:pt x="608" y="171"/>
                </a:cubicBezTo>
                <a:cubicBezTo>
                  <a:pt x="609" y="175"/>
                  <a:pt x="611" y="179"/>
                  <a:pt x="615" y="179"/>
                </a:cubicBezTo>
                <a:cubicBezTo>
                  <a:pt x="622" y="179"/>
                  <a:pt x="623" y="174"/>
                  <a:pt x="623" y="170"/>
                </a:cubicBezTo>
                <a:cubicBezTo>
                  <a:pt x="624" y="162"/>
                  <a:pt x="624" y="155"/>
                  <a:pt x="625" y="148"/>
                </a:cubicBezTo>
                <a:cubicBezTo>
                  <a:pt x="628" y="124"/>
                  <a:pt x="644" y="115"/>
                  <a:pt x="666" y="124"/>
                </a:cubicBezTo>
                <a:cubicBezTo>
                  <a:pt x="669" y="125"/>
                  <a:pt x="671" y="126"/>
                  <a:pt x="673" y="127"/>
                </a:cubicBezTo>
                <a:cubicBezTo>
                  <a:pt x="705" y="144"/>
                  <a:pt x="710" y="143"/>
                  <a:pt x="725" y="109"/>
                </a:cubicBezTo>
                <a:cubicBezTo>
                  <a:pt x="731" y="96"/>
                  <a:pt x="738" y="89"/>
                  <a:pt x="753" y="91"/>
                </a:cubicBezTo>
                <a:cubicBezTo>
                  <a:pt x="759" y="92"/>
                  <a:pt x="764" y="91"/>
                  <a:pt x="769" y="90"/>
                </a:cubicBezTo>
                <a:cubicBezTo>
                  <a:pt x="799" y="89"/>
                  <a:pt x="822" y="78"/>
                  <a:pt x="829" y="45"/>
                </a:cubicBezTo>
                <a:cubicBezTo>
                  <a:pt x="832" y="33"/>
                  <a:pt x="837" y="21"/>
                  <a:pt x="845" y="11"/>
                </a:cubicBezTo>
                <a:cubicBezTo>
                  <a:pt x="850" y="4"/>
                  <a:pt x="858" y="0"/>
                  <a:pt x="866" y="3"/>
                </a:cubicBezTo>
                <a:cubicBezTo>
                  <a:pt x="876" y="6"/>
                  <a:pt x="872" y="15"/>
                  <a:pt x="871" y="22"/>
                </a:cubicBezTo>
                <a:cubicBezTo>
                  <a:pt x="867" y="66"/>
                  <a:pt x="867" y="66"/>
                  <a:pt x="909" y="57"/>
                </a:cubicBezTo>
                <a:cubicBezTo>
                  <a:pt x="924" y="54"/>
                  <a:pt x="938" y="53"/>
                  <a:pt x="953" y="56"/>
                </a:cubicBezTo>
                <a:cubicBezTo>
                  <a:pt x="968" y="60"/>
                  <a:pt x="980" y="63"/>
                  <a:pt x="986" y="82"/>
                </a:cubicBezTo>
                <a:cubicBezTo>
                  <a:pt x="996" y="109"/>
                  <a:pt x="1034" y="117"/>
                  <a:pt x="1066" y="102"/>
                </a:cubicBezTo>
                <a:cubicBezTo>
                  <a:pt x="1071" y="100"/>
                  <a:pt x="1075" y="97"/>
                  <a:pt x="1081" y="94"/>
                </a:cubicBezTo>
                <a:cubicBezTo>
                  <a:pt x="1085" y="117"/>
                  <a:pt x="1091" y="138"/>
                  <a:pt x="1114" y="148"/>
                </a:cubicBezTo>
                <a:cubicBezTo>
                  <a:pt x="1135" y="157"/>
                  <a:pt x="1155" y="152"/>
                  <a:pt x="1176" y="148"/>
                </a:cubicBezTo>
                <a:cubicBezTo>
                  <a:pt x="1178" y="154"/>
                  <a:pt x="1174" y="156"/>
                  <a:pt x="1172" y="159"/>
                </a:cubicBezTo>
                <a:cubicBezTo>
                  <a:pt x="1152" y="181"/>
                  <a:pt x="1160" y="206"/>
                  <a:pt x="1189" y="215"/>
                </a:cubicBezTo>
                <a:cubicBezTo>
                  <a:pt x="1219" y="224"/>
                  <a:pt x="1219" y="224"/>
                  <a:pt x="1209" y="254"/>
                </a:cubicBezTo>
                <a:cubicBezTo>
                  <a:pt x="1202" y="275"/>
                  <a:pt x="1214" y="297"/>
                  <a:pt x="1236" y="300"/>
                </a:cubicBezTo>
                <a:cubicBezTo>
                  <a:pt x="1247" y="302"/>
                  <a:pt x="1248" y="292"/>
                  <a:pt x="1250" y="285"/>
                </a:cubicBezTo>
                <a:cubicBezTo>
                  <a:pt x="1253" y="273"/>
                  <a:pt x="1255" y="259"/>
                  <a:pt x="1270" y="255"/>
                </a:cubicBezTo>
                <a:cubicBezTo>
                  <a:pt x="1280" y="253"/>
                  <a:pt x="1287" y="252"/>
                  <a:pt x="1283" y="267"/>
                </a:cubicBezTo>
                <a:cubicBezTo>
                  <a:pt x="1274" y="305"/>
                  <a:pt x="1284" y="318"/>
                  <a:pt x="1322" y="321"/>
                </a:cubicBezTo>
                <a:cubicBezTo>
                  <a:pt x="1370" y="325"/>
                  <a:pt x="1411" y="342"/>
                  <a:pt x="1447" y="373"/>
                </a:cubicBezTo>
                <a:cubicBezTo>
                  <a:pt x="1465" y="389"/>
                  <a:pt x="1484" y="402"/>
                  <a:pt x="1507" y="410"/>
                </a:cubicBezTo>
                <a:cubicBezTo>
                  <a:pt x="1519" y="414"/>
                  <a:pt x="1530" y="414"/>
                  <a:pt x="1540" y="405"/>
                </a:cubicBezTo>
                <a:cubicBezTo>
                  <a:pt x="1549" y="397"/>
                  <a:pt x="1560" y="392"/>
                  <a:pt x="1570" y="402"/>
                </a:cubicBezTo>
                <a:cubicBezTo>
                  <a:pt x="1580" y="413"/>
                  <a:pt x="1569" y="421"/>
                  <a:pt x="1563" y="427"/>
                </a:cubicBezTo>
                <a:cubicBezTo>
                  <a:pt x="1548" y="442"/>
                  <a:pt x="1547" y="456"/>
                  <a:pt x="1554" y="475"/>
                </a:cubicBezTo>
                <a:cubicBezTo>
                  <a:pt x="1581" y="551"/>
                  <a:pt x="1584" y="629"/>
                  <a:pt x="1581" y="708"/>
                </a:cubicBezTo>
                <a:cubicBezTo>
                  <a:pt x="1580" y="748"/>
                  <a:pt x="1580" y="748"/>
                  <a:pt x="1616" y="763"/>
                </a:cubicBezTo>
                <a:cubicBezTo>
                  <a:pt x="1649" y="776"/>
                  <a:pt x="1649" y="776"/>
                  <a:pt x="1675" y="750"/>
                </a:cubicBezTo>
                <a:cubicBezTo>
                  <a:pt x="1693" y="732"/>
                  <a:pt x="1711" y="713"/>
                  <a:pt x="1734" y="700"/>
                </a:cubicBezTo>
                <a:cubicBezTo>
                  <a:pt x="1746" y="694"/>
                  <a:pt x="1759" y="688"/>
                  <a:pt x="1775" y="691"/>
                </a:cubicBezTo>
                <a:cubicBezTo>
                  <a:pt x="1772" y="703"/>
                  <a:pt x="1764" y="711"/>
                  <a:pt x="1758" y="720"/>
                </a:cubicBezTo>
                <a:cubicBezTo>
                  <a:pt x="1746" y="738"/>
                  <a:pt x="1738" y="757"/>
                  <a:pt x="1738" y="778"/>
                </a:cubicBezTo>
                <a:cubicBezTo>
                  <a:pt x="1737" y="790"/>
                  <a:pt x="1733" y="792"/>
                  <a:pt x="1722" y="791"/>
                </a:cubicBezTo>
                <a:cubicBezTo>
                  <a:pt x="1711" y="790"/>
                  <a:pt x="1699" y="790"/>
                  <a:pt x="1689" y="796"/>
                </a:cubicBezTo>
                <a:cubicBezTo>
                  <a:pt x="1683" y="801"/>
                  <a:pt x="1678" y="807"/>
                  <a:pt x="1677" y="814"/>
                </a:cubicBezTo>
                <a:cubicBezTo>
                  <a:pt x="1677" y="823"/>
                  <a:pt x="1686" y="823"/>
                  <a:pt x="1692" y="825"/>
                </a:cubicBezTo>
                <a:cubicBezTo>
                  <a:pt x="1732" y="839"/>
                  <a:pt x="1772" y="852"/>
                  <a:pt x="1813" y="867"/>
                </a:cubicBezTo>
                <a:cubicBezTo>
                  <a:pt x="1837" y="875"/>
                  <a:pt x="1861" y="886"/>
                  <a:pt x="1882" y="902"/>
                </a:cubicBezTo>
                <a:cubicBezTo>
                  <a:pt x="1923" y="931"/>
                  <a:pt x="1936" y="968"/>
                  <a:pt x="1924" y="1017"/>
                </a:cubicBezTo>
                <a:cubicBezTo>
                  <a:pt x="1912" y="1061"/>
                  <a:pt x="1912" y="1061"/>
                  <a:pt x="1939" y="1097"/>
                </a:cubicBezTo>
                <a:cubicBezTo>
                  <a:pt x="1923" y="1108"/>
                  <a:pt x="1913" y="1125"/>
                  <a:pt x="1904" y="1141"/>
                </a:cubicBezTo>
                <a:cubicBezTo>
                  <a:pt x="1895" y="1157"/>
                  <a:pt x="1884" y="1170"/>
                  <a:pt x="1865" y="1174"/>
                </a:cubicBezTo>
                <a:cubicBezTo>
                  <a:pt x="1851" y="1177"/>
                  <a:pt x="1837" y="1180"/>
                  <a:pt x="1834" y="1197"/>
                </a:cubicBezTo>
                <a:cubicBezTo>
                  <a:pt x="1830" y="1217"/>
                  <a:pt x="1831" y="1236"/>
                  <a:pt x="1849" y="1250"/>
                </a:cubicBezTo>
                <a:cubicBezTo>
                  <a:pt x="1861" y="1260"/>
                  <a:pt x="1876" y="1267"/>
                  <a:pt x="1890" y="1273"/>
                </a:cubicBezTo>
                <a:cubicBezTo>
                  <a:pt x="1914" y="1284"/>
                  <a:pt x="1939" y="1294"/>
                  <a:pt x="1961" y="1309"/>
                </a:cubicBezTo>
                <a:cubicBezTo>
                  <a:pt x="1974" y="1318"/>
                  <a:pt x="1981" y="1314"/>
                  <a:pt x="1983" y="1298"/>
                </a:cubicBezTo>
                <a:cubicBezTo>
                  <a:pt x="1984" y="1274"/>
                  <a:pt x="1997" y="1257"/>
                  <a:pt x="2020" y="1250"/>
                </a:cubicBezTo>
                <a:cubicBezTo>
                  <a:pt x="2045" y="1242"/>
                  <a:pt x="2073" y="1249"/>
                  <a:pt x="2088" y="1267"/>
                </a:cubicBezTo>
                <a:cubicBezTo>
                  <a:pt x="2099" y="1280"/>
                  <a:pt x="2101" y="1295"/>
                  <a:pt x="2095" y="1310"/>
                </a:cubicBezTo>
                <a:cubicBezTo>
                  <a:pt x="2088" y="1329"/>
                  <a:pt x="2096" y="1338"/>
                  <a:pt x="2112" y="1343"/>
                </a:cubicBezTo>
                <a:cubicBezTo>
                  <a:pt x="2122" y="1346"/>
                  <a:pt x="2127" y="1351"/>
                  <a:pt x="2125" y="1362"/>
                </a:cubicBezTo>
                <a:cubicBezTo>
                  <a:pt x="2123" y="1374"/>
                  <a:pt x="2114" y="1368"/>
                  <a:pt x="2108" y="1368"/>
                </a:cubicBezTo>
                <a:cubicBezTo>
                  <a:pt x="2002" y="1361"/>
                  <a:pt x="1903" y="1334"/>
                  <a:pt x="1815" y="1274"/>
                </a:cubicBezTo>
                <a:cubicBezTo>
                  <a:pt x="1807" y="1268"/>
                  <a:pt x="1800" y="1268"/>
                  <a:pt x="1794" y="1274"/>
                </a:cubicBezTo>
                <a:cubicBezTo>
                  <a:pt x="1782" y="1284"/>
                  <a:pt x="1770" y="1294"/>
                  <a:pt x="1759" y="1304"/>
                </a:cubicBezTo>
                <a:cubicBezTo>
                  <a:pt x="1743" y="1319"/>
                  <a:pt x="1727" y="1334"/>
                  <a:pt x="1704" y="1340"/>
                </a:cubicBezTo>
                <a:cubicBezTo>
                  <a:pt x="1693" y="1342"/>
                  <a:pt x="1693" y="1350"/>
                  <a:pt x="1698" y="1358"/>
                </a:cubicBezTo>
                <a:cubicBezTo>
                  <a:pt x="1705" y="1368"/>
                  <a:pt x="1712" y="1378"/>
                  <a:pt x="1726" y="1381"/>
                </a:cubicBezTo>
                <a:cubicBezTo>
                  <a:pt x="1758" y="1390"/>
                  <a:pt x="1785" y="1409"/>
                  <a:pt x="1811" y="1429"/>
                </a:cubicBezTo>
                <a:cubicBezTo>
                  <a:pt x="1831" y="1445"/>
                  <a:pt x="1851" y="1460"/>
                  <a:pt x="1874" y="1471"/>
                </a:cubicBezTo>
                <a:cubicBezTo>
                  <a:pt x="1890" y="1480"/>
                  <a:pt x="1899" y="1477"/>
                  <a:pt x="1904" y="1460"/>
                </a:cubicBezTo>
                <a:cubicBezTo>
                  <a:pt x="1906" y="1451"/>
                  <a:pt x="1908" y="1441"/>
                  <a:pt x="1922" y="1445"/>
                </a:cubicBezTo>
                <a:cubicBezTo>
                  <a:pt x="1935" y="1449"/>
                  <a:pt x="1940" y="1458"/>
                  <a:pt x="1941" y="1470"/>
                </a:cubicBezTo>
                <a:cubicBezTo>
                  <a:pt x="1941" y="1478"/>
                  <a:pt x="1935" y="1478"/>
                  <a:pt x="1930" y="1478"/>
                </a:cubicBezTo>
                <a:cubicBezTo>
                  <a:pt x="1914" y="1479"/>
                  <a:pt x="1900" y="1483"/>
                  <a:pt x="1887" y="1493"/>
                </a:cubicBezTo>
                <a:cubicBezTo>
                  <a:pt x="1881" y="1498"/>
                  <a:pt x="1877" y="1496"/>
                  <a:pt x="1871" y="1493"/>
                </a:cubicBezTo>
                <a:cubicBezTo>
                  <a:pt x="1813" y="1464"/>
                  <a:pt x="1751" y="1440"/>
                  <a:pt x="1708" y="1388"/>
                </a:cubicBezTo>
                <a:cubicBezTo>
                  <a:pt x="1695" y="1373"/>
                  <a:pt x="1664" y="1380"/>
                  <a:pt x="1656" y="1400"/>
                </a:cubicBezTo>
                <a:cubicBezTo>
                  <a:pt x="1649" y="1415"/>
                  <a:pt x="1641" y="1417"/>
                  <a:pt x="1627" y="1415"/>
                </a:cubicBezTo>
                <a:cubicBezTo>
                  <a:pt x="1620" y="1414"/>
                  <a:pt x="1612" y="1415"/>
                  <a:pt x="1605" y="1417"/>
                </a:cubicBezTo>
                <a:cubicBezTo>
                  <a:pt x="1593" y="1420"/>
                  <a:pt x="1590" y="1430"/>
                  <a:pt x="1588" y="1441"/>
                </a:cubicBezTo>
                <a:cubicBezTo>
                  <a:pt x="1586" y="1452"/>
                  <a:pt x="1593" y="1457"/>
                  <a:pt x="1601" y="1461"/>
                </a:cubicBezTo>
                <a:cubicBezTo>
                  <a:pt x="1611" y="1466"/>
                  <a:pt x="1623" y="1470"/>
                  <a:pt x="1634" y="1475"/>
                </a:cubicBezTo>
                <a:cubicBezTo>
                  <a:pt x="1646" y="1480"/>
                  <a:pt x="1658" y="1486"/>
                  <a:pt x="1667" y="1497"/>
                </a:cubicBezTo>
                <a:cubicBezTo>
                  <a:pt x="1682" y="1516"/>
                  <a:pt x="1679" y="1534"/>
                  <a:pt x="1656" y="1541"/>
                </a:cubicBezTo>
                <a:cubicBezTo>
                  <a:pt x="1613" y="1554"/>
                  <a:pt x="1610" y="1570"/>
                  <a:pt x="1633" y="1611"/>
                </a:cubicBezTo>
                <a:cubicBezTo>
                  <a:pt x="1642" y="1628"/>
                  <a:pt x="1653" y="1643"/>
                  <a:pt x="1646" y="1664"/>
                </a:cubicBezTo>
                <a:cubicBezTo>
                  <a:pt x="1644" y="1668"/>
                  <a:pt x="1644" y="1674"/>
                  <a:pt x="1638" y="1673"/>
                </a:cubicBezTo>
                <a:cubicBezTo>
                  <a:pt x="1632" y="1673"/>
                  <a:pt x="1630" y="1668"/>
                  <a:pt x="1629" y="1664"/>
                </a:cubicBezTo>
                <a:cubicBezTo>
                  <a:pt x="1627" y="1646"/>
                  <a:pt x="1616" y="1640"/>
                  <a:pt x="1599" y="1639"/>
                </a:cubicBezTo>
                <a:cubicBezTo>
                  <a:pt x="1575" y="1637"/>
                  <a:pt x="1560" y="1623"/>
                  <a:pt x="1552" y="1600"/>
                </a:cubicBezTo>
                <a:cubicBezTo>
                  <a:pt x="1546" y="1580"/>
                  <a:pt x="1540" y="1560"/>
                  <a:pt x="1533" y="1540"/>
                </a:cubicBezTo>
                <a:cubicBezTo>
                  <a:pt x="1529" y="1526"/>
                  <a:pt x="1521" y="1514"/>
                  <a:pt x="1510" y="1506"/>
                </a:cubicBezTo>
                <a:cubicBezTo>
                  <a:pt x="1506" y="1503"/>
                  <a:pt x="1502" y="1498"/>
                  <a:pt x="1496" y="1500"/>
                </a:cubicBezTo>
                <a:cubicBezTo>
                  <a:pt x="1489" y="1504"/>
                  <a:pt x="1486" y="1510"/>
                  <a:pt x="1487" y="1517"/>
                </a:cubicBezTo>
                <a:cubicBezTo>
                  <a:pt x="1488" y="1530"/>
                  <a:pt x="1490" y="1543"/>
                  <a:pt x="1492" y="1556"/>
                </a:cubicBezTo>
                <a:cubicBezTo>
                  <a:pt x="1493" y="1561"/>
                  <a:pt x="1498" y="1562"/>
                  <a:pt x="1502" y="1563"/>
                </a:cubicBezTo>
                <a:cubicBezTo>
                  <a:pt x="1506" y="1564"/>
                  <a:pt x="1511" y="1564"/>
                  <a:pt x="1515" y="1566"/>
                </a:cubicBezTo>
                <a:cubicBezTo>
                  <a:pt x="1527" y="1569"/>
                  <a:pt x="1536" y="1576"/>
                  <a:pt x="1532" y="1589"/>
                </a:cubicBezTo>
                <a:cubicBezTo>
                  <a:pt x="1528" y="1600"/>
                  <a:pt x="1516" y="1595"/>
                  <a:pt x="1507" y="1594"/>
                </a:cubicBezTo>
                <a:cubicBezTo>
                  <a:pt x="1504" y="1593"/>
                  <a:pt x="1500" y="1592"/>
                  <a:pt x="1498" y="1590"/>
                </a:cubicBezTo>
                <a:cubicBezTo>
                  <a:pt x="1480" y="1574"/>
                  <a:pt x="1478" y="1587"/>
                  <a:pt x="1474" y="1602"/>
                </a:cubicBezTo>
                <a:cubicBezTo>
                  <a:pt x="1468" y="1624"/>
                  <a:pt x="1468" y="1623"/>
                  <a:pt x="1492" y="1625"/>
                </a:cubicBezTo>
                <a:cubicBezTo>
                  <a:pt x="1506" y="1625"/>
                  <a:pt x="1515" y="1630"/>
                  <a:pt x="1509" y="1647"/>
                </a:cubicBezTo>
                <a:cubicBezTo>
                  <a:pt x="1505" y="1659"/>
                  <a:pt x="1502" y="1671"/>
                  <a:pt x="1500" y="1684"/>
                </a:cubicBezTo>
                <a:cubicBezTo>
                  <a:pt x="1497" y="1705"/>
                  <a:pt x="1504" y="1712"/>
                  <a:pt x="1525" y="1709"/>
                </a:cubicBezTo>
                <a:cubicBezTo>
                  <a:pt x="1529" y="1709"/>
                  <a:pt x="1532" y="1709"/>
                  <a:pt x="1535" y="1708"/>
                </a:cubicBezTo>
                <a:cubicBezTo>
                  <a:pt x="1553" y="1704"/>
                  <a:pt x="1560" y="1707"/>
                  <a:pt x="1558" y="1728"/>
                </a:cubicBezTo>
                <a:cubicBezTo>
                  <a:pt x="1554" y="1754"/>
                  <a:pt x="1565" y="1777"/>
                  <a:pt x="1579" y="1799"/>
                </a:cubicBezTo>
                <a:cubicBezTo>
                  <a:pt x="1596" y="1825"/>
                  <a:pt x="1618" y="1849"/>
                  <a:pt x="1631" y="1877"/>
                </a:cubicBezTo>
                <a:cubicBezTo>
                  <a:pt x="1639" y="1894"/>
                  <a:pt x="1643" y="1910"/>
                  <a:pt x="1634" y="1929"/>
                </a:cubicBezTo>
                <a:cubicBezTo>
                  <a:pt x="1623" y="1951"/>
                  <a:pt x="1628" y="1975"/>
                  <a:pt x="1637" y="1998"/>
                </a:cubicBezTo>
                <a:cubicBezTo>
                  <a:pt x="1640" y="2005"/>
                  <a:pt x="1643" y="2011"/>
                  <a:pt x="1645" y="2017"/>
                </a:cubicBezTo>
                <a:cubicBezTo>
                  <a:pt x="1662" y="2054"/>
                  <a:pt x="1662" y="2054"/>
                  <a:pt x="1631" y="2080"/>
                </a:cubicBezTo>
                <a:cubicBezTo>
                  <a:pt x="1625" y="2085"/>
                  <a:pt x="1621" y="2090"/>
                  <a:pt x="1623" y="2100"/>
                </a:cubicBezTo>
                <a:cubicBezTo>
                  <a:pt x="1625" y="2111"/>
                  <a:pt x="1624" y="2123"/>
                  <a:pt x="1622" y="2134"/>
                </a:cubicBezTo>
                <a:cubicBezTo>
                  <a:pt x="1618" y="2151"/>
                  <a:pt x="1627" y="2158"/>
                  <a:pt x="1641" y="2163"/>
                </a:cubicBezTo>
                <a:cubicBezTo>
                  <a:pt x="1686" y="2179"/>
                  <a:pt x="1686" y="2179"/>
                  <a:pt x="1659" y="2218"/>
                </a:cubicBezTo>
                <a:cubicBezTo>
                  <a:pt x="1654" y="2225"/>
                  <a:pt x="1652" y="2233"/>
                  <a:pt x="1652" y="2242"/>
                </a:cubicBezTo>
                <a:cubicBezTo>
                  <a:pt x="1652" y="2249"/>
                  <a:pt x="1659" y="2258"/>
                  <a:pt x="1647" y="2261"/>
                </a:cubicBezTo>
                <a:cubicBezTo>
                  <a:pt x="1637" y="2264"/>
                  <a:pt x="1627" y="2263"/>
                  <a:pt x="1621" y="2253"/>
                </a:cubicBezTo>
                <a:cubicBezTo>
                  <a:pt x="1615" y="2245"/>
                  <a:pt x="1611" y="2236"/>
                  <a:pt x="1606" y="2226"/>
                </a:cubicBezTo>
                <a:cubicBezTo>
                  <a:pt x="1582" y="2235"/>
                  <a:pt x="1571" y="2256"/>
                  <a:pt x="1562" y="2277"/>
                </a:cubicBezTo>
                <a:cubicBezTo>
                  <a:pt x="1557" y="2287"/>
                  <a:pt x="1566" y="2296"/>
                  <a:pt x="1572" y="2303"/>
                </a:cubicBezTo>
                <a:cubicBezTo>
                  <a:pt x="1581" y="2312"/>
                  <a:pt x="1590" y="2320"/>
                  <a:pt x="1598" y="2328"/>
                </a:cubicBezTo>
                <a:cubicBezTo>
                  <a:pt x="1607" y="2337"/>
                  <a:pt x="1613" y="2347"/>
                  <a:pt x="1614" y="2360"/>
                </a:cubicBezTo>
                <a:cubicBezTo>
                  <a:pt x="1615" y="2377"/>
                  <a:pt x="1610" y="2381"/>
                  <a:pt x="1593" y="2377"/>
                </a:cubicBezTo>
                <a:cubicBezTo>
                  <a:pt x="1572" y="2371"/>
                  <a:pt x="1567" y="2377"/>
                  <a:pt x="1570" y="2398"/>
                </a:cubicBezTo>
                <a:cubicBezTo>
                  <a:pt x="1571" y="2410"/>
                  <a:pt x="1581" y="2425"/>
                  <a:pt x="1567" y="2433"/>
                </a:cubicBezTo>
                <a:cubicBezTo>
                  <a:pt x="1554" y="2440"/>
                  <a:pt x="1542" y="2427"/>
                  <a:pt x="1532" y="2419"/>
                </a:cubicBezTo>
                <a:cubicBezTo>
                  <a:pt x="1528" y="2415"/>
                  <a:pt x="1524" y="2412"/>
                  <a:pt x="1519" y="2409"/>
                </a:cubicBezTo>
                <a:cubicBezTo>
                  <a:pt x="1513" y="2405"/>
                  <a:pt x="1505" y="2404"/>
                  <a:pt x="1499" y="2410"/>
                </a:cubicBezTo>
                <a:cubicBezTo>
                  <a:pt x="1493" y="2415"/>
                  <a:pt x="1495" y="2422"/>
                  <a:pt x="1499" y="2428"/>
                </a:cubicBezTo>
                <a:cubicBezTo>
                  <a:pt x="1504" y="2437"/>
                  <a:pt x="1508" y="2446"/>
                  <a:pt x="1498" y="2455"/>
                </a:cubicBezTo>
                <a:cubicBezTo>
                  <a:pt x="1488" y="2463"/>
                  <a:pt x="1478" y="2458"/>
                  <a:pt x="1469" y="2452"/>
                </a:cubicBezTo>
                <a:cubicBezTo>
                  <a:pt x="1468" y="2451"/>
                  <a:pt x="1466" y="2449"/>
                  <a:pt x="1464" y="2448"/>
                </a:cubicBezTo>
                <a:cubicBezTo>
                  <a:pt x="1439" y="2430"/>
                  <a:pt x="1433" y="2432"/>
                  <a:pt x="1421" y="2461"/>
                </a:cubicBezTo>
                <a:cubicBezTo>
                  <a:pt x="1416" y="2475"/>
                  <a:pt x="1411" y="2486"/>
                  <a:pt x="1394" y="2484"/>
                </a:cubicBezTo>
                <a:cubicBezTo>
                  <a:pt x="1390" y="2484"/>
                  <a:pt x="1387" y="2484"/>
                  <a:pt x="1384" y="2483"/>
                </a:cubicBezTo>
                <a:cubicBezTo>
                  <a:pt x="1367" y="2477"/>
                  <a:pt x="1352" y="2485"/>
                  <a:pt x="1354" y="2502"/>
                </a:cubicBezTo>
                <a:cubicBezTo>
                  <a:pt x="1356" y="2519"/>
                  <a:pt x="1347" y="2525"/>
                  <a:pt x="1335" y="2526"/>
                </a:cubicBezTo>
                <a:cubicBezTo>
                  <a:pt x="1296" y="2528"/>
                  <a:pt x="1288" y="2552"/>
                  <a:pt x="1287" y="2586"/>
                </a:cubicBezTo>
                <a:cubicBezTo>
                  <a:pt x="1286" y="2610"/>
                  <a:pt x="1280" y="2634"/>
                  <a:pt x="1273" y="2658"/>
                </a:cubicBezTo>
                <a:cubicBezTo>
                  <a:pt x="1269" y="2669"/>
                  <a:pt x="1263" y="2676"/>
                  <a:pt x="1251" y="2679"/>
                </a:cubicBezTo>
                <a:cubicBezTo>
                  <a:pt x="1210" y="2691"/>
                  <a:pt x="1169" y="2694"/>
                  <a:pt x="1131" y="2668"/>
                </a:cubicBezTo>
                <a:cubicBezTo>
                  <a:pt x="1117" y="2658"/>
                  <a:pt x="1108" y="2647"/>
                  <a:pt x="1110" y="2628"/>
                </a:cubicBezTo>
                <a:cubicBezTo>
                  <a:pt x="1114" y="2600"/>
                  <a:pt x="1100" y="2575"/>
                  <a:pt x="1086" y="2551"/>
                </a:cubicBezTo>
                <a:cubicBezTo>
                  <a:pt x="1083" y="2544"/>
                  <a:pt x="1077" y="2543"/>
                  <a:pt x="1070" y="2542"/>
                </a:cubicBezTo>
                <a:cubicBezTo>
                  <a:pt x="1046" y="2539"/>
                  <a:pt x="1022" y="2537"/>
                  <a:pt x="998" y="2538"/>
                </a:cubicBezTo>
                <a:cubicBezTo>
                  <a:pt x="983" y="2538"/>
                  <a:pt x="973" y="2533"/>
                  <a:pt x="964" y="2522"/>
                </a:cubicBezTo>
                <a:cubicBezTo>
                  <a:pt x="955" y="2512"/>
                  <a:pt x="947" y="2501"/>
                  <a:pt x="934" y="2495"/>
                </a:cubicBezTo>
                <a:cubicBezTo>
                  <a:pt x="920" y="2489"/>
                  <a:pt x="908" y="2487"/>
                  <a:pt x="893" y="2497"/>
                </a:cubicBezTo>
                <a:cubicBezTo>
                  <a:pt x="875" y="2510"/>
                  <a:pt x="859" y="2504"/>
                  <a:pt x="852" y="2482"/>
                </a:cubicBezTo>
                <a:cubicBezTo>
                  <a:pt x="839" y="2444"/>
                  <a:pt x="821" y="2440"/>
                  <a:pt x="790" y="2468"/>
                </a:cubicBezTo>
                <a:cubicBezTo>
                  <a:pt x="773" y="2482"/>
                  <a:pt x="762" y="2501"/>
                  <a:pt x="747" y="2517"/>
                </a:cubicBezTo>
                <a:cubicBezTo>
                  <a:pt x="735" y="2529"/>
                  <a:pt x="723" y="2540"/>
                  <a:pt x="700" y="2543"/>
                </a:cubicBezTo>
                <a:cubicBezTo>
                  <a:pt x="719" y="2512"/>
                  <a:pt x="734" y="2485"/>
                  <a:pt x="752" y="2457"/>
                </a:cubicBezTo>
                <a:cubicBezTo>
                  <a:pt x="770" y="2428"/>
                  <a:pt x="746" y="2370"/>
                  <a:pt x="711" y="2373"/>
                </a:cubicBezTo>
                <a:cubicBezTo>
                  <a:pt x="670" y="2376"/>
                  <a:pt x="657" y="2354"/>
                  <a:pt x="649" y="2321"/>
                </a:cubicBezTo>
                <a:cubicBezTo>
                  <a:pt x="647" y="2316"/>
                  <a:pt x="646" y="2311"/>
                  <a:pt x="644" y="2306"/>
                </a:cubicBezTo>
                <a:cubicBezTo>
                  <a:pt x="638" y="2284"/>
                  <a:pt x="636" y="2283"/>
                  <a:pt x="616" y="2294"/>
                </a:cubicBezTo>
                <a:cubicBezTo>
                  <a:pt x="599" y="2304"/>
                  <a:pt x="586" y="2318"/>
                  <a:pt x="574" y="2334"/>
                </a:cubicBezTo>
                <a:cubicBezTo>
                  <a:pt x="567" y="2344"/>
                  <a:pt x="561" y="2348"/>
                  <a:pt x="548" y="2343"/>
                </a:cubicBezTo>
                <a:cubicBezTo>
                  <a:pt x="537" y="2339"/>
                  <a:pt x="525" y="2338"/>
                  <a:pt x="513" y="2337"/>
                </a:cubicBezTo>
                <a:cubicBezTo>
                  <a:pt x="505" y="2336"/>
                  <a:pt x="498" y="2340"/>
                  <a:pt x="496" y="2348"/>
                </a:cubicBezTo>
                <a:cubicBezTo>
                  <a:pt x="494" y="2357"/>
                  <a:pt x="497" y="2363"/>
                  <a:pt x="505" y="2367"/>
                </a:cubicBezTo>
                <a:cubicBezTo>
                  <a:pt x="511" y="2370"/>
                  <a:pt x="517" y="2372"/>
                  <a:pt x="523" y="2375"/>
                </a:cubicBezTo>
                <a:cubicBezTo>
                  <a:pt x="533" y="2380"/>
                  <a:pt x="537" y="2387"/>
                  <a:pt x="535" y="2399"/>
                </a:cubicBezTo>
                <a:cubicBezTo>
                  <a:pt x="529" y="2435"/>
                  <a:pt x="542" y="2460"/>
                  <a:pt x="574" y="2476"/>
                </a:cubicBezTo>
                <a:cubicBezTo>
                  <a:pt x="579" y="2479"/>
                  <a:pt x="590" y="2478"/>
                  <a:pt x="588" y="2487"/>
                </a:cubicBezTo>
                <a:cubicBezTo>
                  <a:pt x="587" y="2496"/>
                  <a:pt x="578" y="2498"/>
                  <a:pt x="569" y="2499"/>
                </a:cubicBezTo>
                <a:cubicBezTo>
                  <a:pt x="568" y="2499"/>
                  <a:pt x="567" y="2499"/>
                  <a:pt x="566" y="2499"/>
                </a:cubicBezTo>
                <a:cubicBezTo>
                  <a:pt x="542" y="2503"/>
                  <a:pt x="535" y="2514"/>
                  <a:pt x="547" y="2533"/>
                </a:cubicBezTo>
                <a:cubicBezTo>
                  <a:pt x="558" y="2551"/>
                  <a:pt x="555" y="2565"/>
                  <a:pt x="545" y="2580"/>
                </a:cubicBezTo>
                <a:cubicBezTo>
                  <a:pt x="532" y="2600"/>
                  <a:pt x="522" y="2621"/>
                  <a:pt x="528" y="2646"/>
                </a:cubicBezTo>
                <a:cubicBezTo>
                  <a:pt x="531" y="2657"/>
                  <a:pt x="520" y="2662"/>
                  <a:pt x="513" y="2664"/>
                </a:cubicBezTo>
                <a:cubicBezTo>
                  <a:pt x="487" y="2673"/>
                  <a:pt x="475" y="2690"/>
                  <a:pt x="472" y="2716"/>
                </a:cubicBezTo>
                <a:cubicBezTo>
                  <a:pt x="470" y="2732"/>
                  <a:pt x="464" y="2735"/>
                  <a:pt x="448" y="2725"/>
                </a:cubicBezTo>
                <a:cubicBezTo>
                  <a:pt x="414" y="2704"/>
                  <a:pt x="364" y="2719"/>
                  <a:pt x="349" y="2754"/>
                </a:cubicBezTo>
                <a:cubicBezTo>
                  <a:pt x="346" y="2761"/>
                  <a:pt x="342" y="2770"/>
                  <a:pt x="349" y="2776"/>
                </a:cubicBezTo>
                <a:cubicBezTo>
                  <a:pt x="356" y="2782"/>
                  <a:pt x="366" y="2785"/>
                  <a:pt x="375" y="2779"/>
                </a:cubicBezTo>
                <a:cubicBezTo>
                  <a:pt x="381" y="2776"/>
                  <a:pt x="387" y="2771"/>
                  <a:pt x="393" y="2767"/>
                </a:cubicBezTo>
                <a:cubicBezTo>
                  <a:pt x="399" y="2762"/>
                  <a:pt x="405" y="2759"/>
                  <a:pt x="410" y="2765"/>
                </a:cubicBezTo>
                <a:cubicBezTo>
                  <a:pt x="416" y="2772"/>
                  <a:pt x="412" y="2778"/>
                  <a:pt x="407" y="2783"/>
                </a:cubicBezTo>
                <a:cubicBezTo>
                  <a:pt x="403" y="2788"/>
                  <a:pt x="397" y="2792"/>
                  <a:pt x="393" y="2796"/>
                </a:cubicBezTo>
                <a:cubicBezTo>
                  <a:pt x="384" y="2805"/>
                  <a:pt x="379" y="2817"/>
                  <a:pt x="388" y="2827"/>
                </a:cubicBezTo>
                <a:cubicBezTo>
                  <a:pt x="396" y="2835"/>
                  <a:pt x="407" y="2827"/>
                  <a:pt x="415" y="2821"/>
                </a:cubicBezTo>
                <a:cubicBezTo>
                  <a:pt x="422" y="2816"/>
                  <a:pt x="427" y="2807"/>
                  <a:pt x="436" y="2804"/>
                </a:cubicBezTo>
                <a:cubicBezTo>
                  <a:pt x="449" y="2799"/>
                  <a:pt x="457" y="2801"/>
                  <a:pt x="456" y="2817"/>
                </a:cubicBezTo>
                <a:cubicBezTo>
                  <a:pt x="455" y="2839"/>
                  <a:pt x="446" y="2857"/>
                  <a:pt x="434" y="2874"/>
                </a:cubicBezTo>
                <a:cubicBezTo>
                  <a:pt x="419" y="2896"/>
                  <a:pt x="418" y="2908"/>
                  <a:pt x="434" y="2929"/>
                </a:cubicBezTo>
                <a:cubicBezTo>
                  <a:pt x="439" y="2937"/>
                  <a:pt x="447" y="2944"/>
                  <a:pt x="454" y="2951"/>
                </a:cubicBezTo>
                <a:cubicBezTo>
                  <a:pt x="457" y="2954"/>
                  <a:pt x="462" y="2957"/>
                  <a:pt x="460" y="2962"/>
                </a:cubicBezTo>
                <a:cubicBezTo>
                  <a:pt x="458" y="2968"/>
                  <a:pt x="453" y="2969"/>
                  <a:pt x="449" y="2968"/>
                </a:cubicBezTo>
                <a:cubicBezTo>
                  <a:pt x="431" y="2964"/>
                  <a:pt x="427" y="2972"/>
                  <a:pt x="428" y="2988"/>
                </a:cubicBezTo>
                <a:cubicBezTo>
                  <a:pt x="429" y="3008"/>
                  <a:pt x="416" y="3022"/>
                  <a:pt x="402" y="3033"/>
                </a:cubicBezTo>
                <a:cubicBezTo>
                  <a:pt x="391" y="3042"/>
                  <a:pt x="390" y="3049"/>
                  <a:pt x="401" y="3057"/>
                </a:cubicBezTo>
                <a:cubicBezTo>
                  <a:pt x="407" y="3061"/>
                  <a:pt x="411" y="3065"/>
                  <a:pt x="409" y="3073"/>
                </a:cubicBezTo>
                <a:cubicBezTo>
                  <a:pt x="407" y="3084"/>
                  <a:pt x="399" y="3082"/>
                  <a:pt x="392" y="3084"/>
                </a:cubicBezTo>
                <a:cubicBezTo>
                  <a:pt x="388" y="3085"/>
                  <a:pt x="383" y="3085"/>
                  <a:pt x="378" y="3086"/>
                </a:cubicBezTo>
                <a:cubicBezTo>
                  <a:pt x="351" y="3089"/>
                  <a:pt x="345" y="3104"/>
                  <a:pt x="361" y="3127"/>
                </a:cubicBezTo>
                <a:cubicBezTo>
                  <a:pt x="363" y="3130"/>
                  <a:pt x="365" y="3132"/>
                  <a:pt x="366" y="3135"/>
                </a:cubicBezTo>
                <a:cubicBezTo>
                  <a:pt x="369" y="3141"/>
                  <a:pt x="371" y="3149"/>
                  <a:pt x="365" y="3153"/>
                </a:cubicBezTo>
                <a:cubicBezTo>
                  <a:pt x="360" y="3157"/>
                  <a:pt x="353" y="3153"/>
                  <a:pt x="349" y="3149"/>
                </a:cubicBezTo>
                <a:cubicBezTo>
                  <a:pt x="345" y="3145"/>
                  <a:pt x="342" y="3141"/>
                  <a:pt x="339" y="3136"/>
                </a:cubicBezTo>
                <a:cubicBezTo>
                  <a:pt x="333" y="3129"/>
                  <a:pt x="327" y="3127"/>
                  <a:pt x="319" y="3133"/>
                </a:cubicBezTo>
                <a:cubicBezTo>
                  <a:pt x="300" y="3146"/>
                  <a:pt x="279" y="3148"/>
                  <a:pt x="258" y="3149"/>
                </a:cubicBezTo>
                <a:cubicBezTo>
                  <a:pt x="233" y="3151"/>
                  <a:pt x="207" y="3148"/>
                  <a:pt x="182" y="3154"/>
                </a:cubicBezTo>
                <a:cubicBezTo>
                  <a:pt x="173" y="3156"/>
                  <a:pt x="168" y="3150"/>
                  <a:pt x="164" y="3145"/>
                </a:cubicBezTo>
                <a:cubicBezTo>
                  <a:pt x="150" y="3129"/>
                  <a:pt x="137" y="3113"/>
                  <a:pt x="112" y="3121"/>
                </a:cubicBezTo>
                <a:cubicBezTo>
                  <a:pt x="107" y="3122"/>
                  <a:pt x="104" y="3118"/>
                  <a:pt x="102" y="3114"/>
                </a:cubicBezTo>
                <a:cubicBezTo>
                  <a:pt x="91" y="3094"/>
                  <a:pt x="73" y="3078"/>
                  <a:pt x="58" y="3061"/>
                </a:cubicBezTo>
                <a:cubicBezTo>
                  <a:pt x="35" y="3035"/>
                  <a:pt x="22" y="3006"/>
                  <a:pt x="31" y="2971"/>
                </a:cubicBezTo>
                <a:cubicBezTo>
                  <a:pt x="34" y="2957"/>
                  <a:pt x="26" y="2948"/>
                  <a:pt x="18" y="2940"/>
                </a:cubicBezTo>
                <a:cubicBezTo>
                  <a:pt x="0" y="2921"/>
                  <a:pt x="1" y="2911"/>
                  <a:pt x="21" y="2896"/>
                </a:cubicBezTo>
                <a:cubicBezTo>
                  <a:pt x="43" y="2881"/>
                  <a:pt x="43" y="2881"/>
                  <a:pt x="25" y="2859"/>
                </a:cubicBezTo>
                <a:cubicBezTo>
                  <a:pt x="21" y="2854"/>
                  <a:pt x="18" y="2850"/>
                  <a:pt x="24" y="2844"/>
                </a:cubicBezTo>
                <a:cubicBezTo>
                  <a:pt x="44" y="2821"/>
                  <a:pt x="62" y="2798"/>
                  <a:pt x="83" y="2776"/>
                </a:cubicBezTo>
                <a:cubicBezTo>
                  <a:pt x="98" y="2759"/>
                  <a:pt x="117" y="2748"/>
                  <a:pt x="139" y="2743"/>
                </a:cubicBezTo>
                <a:cubicBezTo>
                  <a:pt x="153" y="2739"/>
                  <a:pt x="180" y="2703"/>
                  <a:pt x="181" y="2688"/>
                </a:cubicBezTo>
                <a:cubicBezTo>
                  <a:pt x="181" y="2683"/>
                  <a:pt x="181" y="2679"/>
                  <a:pt x="175" y="2677"/>
                </a:cubicBezTo>
                <a:cubicBezTo>
                  <a:pt x="144" y="2663"/>
                  <a:pt x="129" y="2636"/>
                  <a:pt x="116" y="2607"/>
                </a:cubicBezTo>
                <a:cubicBezTo>
                  <a:pt x="113" y="2601"/>
                  <a:pt x="111" y="2596"/>
                  <a:pt x="108" y="2591"/>
                </a:cubicBezTo>
                <a:cubicBezTo>
                  <a:pt x="98" y="2575"/>
                  <a:pt x="93" y="2561"/>
                  <a:pt x="100" y="2541"/>
                </a:cubicBezTo>
                <a:cubicBezTo>
                  <a:pt x="107" y="2521"/>
                  <a:pt x="96" y="2501"/>
                  <a:pt x="86" y="2483"/>
                </a:cubicBezTo>
                <a:cubicBezTo>
                  <a:pt x="82" y="2474"/>
                  <a:pt x="80" y="2468"/>
                  <a:pt x="87" y="2459"/>
                </a:cubicBezTo>
                <a:cubicBezTo>
                  <a:pt x="115" y="2421"/>
                  <a:pt x="136" y="2379"/>
                  <a:pt x="140" y="2330"/>
                </a:cubicBezTo>
                <a:cubicBezTo>
                  <a:pt x="141" y="2323"/>
                  <a:pt x="143" y="2320"/>
                  <a:pt x="150" y="2322"/>
                </a:cubicBezTo>
                <a:cubicBezTo>
                  <a:pt x="178" y="2328"/>
                  <a:pt x="196" y="2313"/>
                  <a:pt x="211" y="2293"/>
                </a:cubicBezTo>
                <a:cubicBezTo>
                  <a:pt x="218" y="2284"/>
                  <a:pt x="224" y="2279"/>
                  <a:pt x="237" y="2285"/>
                </a:cubicBezTo>
                <a:cubicBezTo>
                  <a:pt x="253" y="2294"/>
                  <a:pt x="268" y="2286"/>
                  <a:pt x="281" y="2275"/>
                </a:cubicBezTo>
                <a:cubicBezTo>
                  <a:pt x="292" y="2266"/>
                  <a:pt x="303" y="2255"/>
                  <a:pt x="314" y="2246"/>
                </a:cubicBezTo>
                <a:cubicBezTo>
                  <a:pt x="325" y="2238"/>
                  <a:pt x="335" y="2237"/>
                  <a:pt x="338" y="2254"/>
                </a:cubicBezTo>
                <a:cubicBezTo>
                  <a:pt x="338" y="2258"/>
                  <a:pt x="339" y="2262"/>
                  <a:pt x="341" y="2266"/>
                </a:cubicBezTo>
                <a:cubicBezTo>
                  <a:pt x="343" y="2271"/>
                  <a:pt x="343" y="2279"/>
                  <a:pt x="350" y="2280"/>
                </a:cubicBezTo>
                <a:cubicBezTo>
                  <a:pt x="356" y="2280"/>
                  <a:pt x="360" y="2275"/>
                  <a:pt x="363" y="2271"/>
                </a:cubicBezTo>
                <a:cubicBezTo>
                  <a:pt x="378" y="2254"/>
                  <a:pt x="384" y="2255"/>
                  <a:pt x="393" y="2276"/>
                </a:cubicBezTo>
                <a:cubicBezTo>
                  <a:pt x="395" y="2281"/>
                  <a:pt x="396" y="2285"/>
                  <a:pt x="399" y="2289"/>
                </a:cubicBezTo>
                <a:cubicBezTo>
                  <a:pt x="403" y="2295"/>
                  <a:pt x="407" y="2300"/>
                  <a:pt x="417" y="2296"/>
                </a:cubicBezTo>
                <a:cubicBezTo>
                  <a:pt x="426" y="2291"/>
                  <a:pt x="426" y="2287"/>
                  <a:pt x="424" y="2279"/>
                </a:cubicBezTo>
                <a:cubicBezTo>
                  <a:pt x="414" y="2234"/>
                  <a:pt x="425" y="2195"/>
                  <a:pt x="452" y="2158"/>
                </a:cubicBezTo>
                <a:cubicBezTo>
                  <a:pt x="468" y="2136"/>
                  <a:pt x="489" y="2122"/>
                  <a:pt x="516" y="2118"/>
                </a:cubicBezTo>
                <a:cubicBezTo>
                  <a:pt x="528" y="2116"/>
                  <a:pt x="530" y="2112"/>
                  <a:pt x="526" y="2101"/>
                </a:cubicBezTo>
                <a:cubicBezTo>
                  <a:pt x="521" y="2088"/>
                  <a:pt x="517" y="2073"/>
                  <a:pt x="508" y="2062"/>
                </a:cubicBezTo>
                <a:cubicBezTo>
                  <a:pt x="501" y="2054"/>
                  <a:pt x="503" y="2050"/>
                  <a:pt x="512" y="2045"/>
                </a:cubicBezTo>
                <a:cubicBezTo>
                  <a:pt x="531" y="2036"/>
                  <a:pt x="542" y="1996"/>
                  <a:pt x="531" y="1978"/>
                </a:cubicBezTo>
                <a:cubicBezTo>
                  <a:pt x="527" y="1972"/>
                  <a:pt x="521" y="1972"/>
                  <a:pt x="516" y="1971"/>
                </a:cubicBezTo>
                <a:cubicBezTo>
                  <a:pt x="500" y="1967"/>
                  <a:pt x="485" y="1962"/>
                  <a:pt x="473" y="1950"/>
                </a:cubicBezTo>
                <a:cubicBezTo>
                  <a:pt x="454" y="1929"/>
                  <a:pt x="460" y="1910"/>
                  <a:pt x="488" y="1904"/>
                </a:cubicBezTo>
                <a:cubicBezTo>
                  <a:pt x="496" y="1902"/>
                  <a:pt x="505" y="1902"/>
                  <a:pt x="513" y="1900"/>
                </a:cubicBezTo>
                <a:cubicBezTo>
                  <a:pt x="535" y="1894"/>
                  <a:pt x="541" y="1884"/>
                  <a:pt x="534" y="1862"/>
                </a:cubicBezTo>
                <a:cubicBezTo>
                  <a:pt x="531" y="1851"/>
                  <a:pt x="525" y="1843"/>
                  <a:pt x="519" y="1834"/>
                </a:cubicBezTo>
                <a:cubicBezTo>
                  <a:pt x="512" y="1825"/>
                  <a:pt x="506" y="1817"/>
                  <a:pt x="501" y="1807"/>
                </a:cubicBezTo>
                <a:cubicBezTo>
                  <a:pt x="497" y="1800"/>
                  <a:pt x="494" y="1791"/>
                  <a:pt x="496" y="1782"/>
                </a:cubicBezTo>
                <a:cubicBezTo>
                  <a:pt x="500" y="1770"/>
                  <a:pt x="511" y="1778"/>
                  <a:pt x="518" y="1777"/>
                </a:cubicBezTo>
                <a:cubicBezTo>
                  <a:pt x="535" y="1773"/>
                  <a:pt x="553" y="1772"/>
                  <a:pt x="567" y="1761"/>
                </a:cubicBezTo>
                <a:cubicBezTo>
                  <a:pt x="576" y="1753"/>
                  <a:pt x="578" y="1746"/>
                  <a:pt x="571" y="1735"/>
                </a:cubicBezTo>
                <a:cubicBezTo>
                  <a:pt x="561" y="1720"/>
                  <a:pt x="547" y="1706"/>
                  <a:pt x="535" y="1693"/>
                </a:cubicBezTo>
                <a:cubicBezTo>
                  <a:pt x="515" y="1671"/>
                  <a:pt x="499" y="1649"/>
                  <a:pt x="514" y="1618"/>
                </a:cubicBezTo>
                <a:cubicBezTo>
                  <a:pt x="517" y="1610"/>
                  <a:pt x="512" y="1605"/>
                  <a:pt x="508" y="1600"/>
                </a:cubicBezTo>
                <a:cubicBezTo>
                  <a:pt x="501" y="1590"/>
                  <a:pt x="490" y="1584"/>
                  <a:pt x="480" y="1579"/>
                </a:cubicBezTo>
                <a:cubicBezTo>
                  <a:pt x="464" y="1571"/>
                  <a:pt x="448" y="1565"/>
                  <a:pt x="440" y="154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isometricTopUp">
              <a:rot lat="585005" lon="17518078" rev="3941966"/>
            </a:camera>
            <a:lightRig rig="threePt" dir="t"/>
          </a:scene3d>
          <a:extLst/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20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xmlns="" id="{AC3BD627-8DC3-4319-BBE7-62A9DC5A6810}"/>
              </a:ext>
            </a:extLst>
          </p:cNvPr>
          <p:cNvGrpSpPr/>
          <p:nvPr/>
        </p:nvGrpSpPr>
        <p:grpSpPr>
          <a:xfrm>
            <a:off x="627719" y="1060922"/>
            <a:ext cx="5141550" cy="3825533"/>
            <a:chOff x="4733216" y="3486970"/>
            <a:chExt cx="7836692" cy="5830833"/>
          </a:xfrm>
          <a:solidFill>
            <a:schemeClr val="bg1"/>
          </a:solidFill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xmlns="" id="{BA4296D1-9136-4EF7-BF73-9C4336E28E0C}"/>
                </a:ext>
              </a:extLst>
            </p:cNvPr>
            <p:cNvSpPr/>
            <p:nvPr/>
          </p:nvSpPr>
          <p:spPr>
            <a:xfrm rot="5400000">
              <a:off x="6801154" y="2120167"/>
              <a:ext cx="4401951" cy="7135557"/>
            </a:xfrm>
            <a:custGeom>
              <a:avLst/>
              <a:gdLst>
                <a:gd name="connsiteX0" fmla="*/ 1574201 w 4401951"/>
                <a:gd name="connsiteY0" fmla="*/ 1307005 h 7135557"/>
                <a:gd name="connsiteX1" fmla="*/ 1595137 w 4401951"/>
                <a:gd name="connsiteY1" fmla="*/ 1308799 h 7135557"/>
                <a:gd name="connsiteX2" fmla="*/ 1596178 w 4401951"/>
                <a:gd name="connsiteY2" fmla="*/ 1307005 h 7135557"/>
                <a:gd name="connsiteX3" fmla="*/ 1292196 w 4401951"/>
                <a:gd name="connsiteY3" fmla="*/ 1246107 h 7135557"/>
                <a:gd name="connsiteX4" fmla="*/ 1354627 w 4401951"/>
                <a:gd name="connsiteY4" fmla="*/ 1145598 h 7135557"/>
                <a:gd name="connsiteX5" fmla="*/ 1392692 w 4401951"/>
                <a:gd name="connsiteY5" fmla="*/ 1097590 h 7135557"/>
                <a:gd name="connsiteX6" fmla="*/ 1392692 w 4401951"/>
                <a:gd name="connsiteY6" fmla="*/ 698917 h 7135557"/>
                <a:gd name="connsiteX7" fmla="*/ 10305 w 4401951"/>
                <a:gd name="connsiteY7" fmla="*/ 1963449 h 7135557"/>
                <a:gd name="connsiteX8" fmla="*/ 243210 w 4401951"/>
                <a:gd name="connsiteY8" fmla="*/ 1270953 h 7135557"/>
                <a:gd name="connsiteX9" fmla="*/ 521312 w 4401951"/>
                <a:gd name="connsiteY9" fmla="*/ 2463671 h 7135557"/>
                <a:gd name="connsiteX10" fmla="*/ 1032923 w 4401951"/>
                <a:gd name="connsiteY10" fmla="*/ 24092 h 7135557"/>
                <a:gd name="connsiteX11" fmla="*/ 1044438 w 4401951"/>
                <a:gd name="connsiteY11" fmla="*/ 0 h 7135557"/>
                <a:gd name="connsiteX12" fmla="*/ 1093672 w 4401951"/>
                <a:gd name="connsiteY12" fmla="*/ 664478 h 7135557"/>
                <a:gd name="connsiteX13" fmla="*/ 1143670 w 4401951"/>
                <a:gd name="connsiteY13" fmla="*/ 593153 h 7135557"/>
                <a:gd name="connsiteX14" fmla="*/ 1389562 w 4401951"/>
                <a:gd name="connsiteY14" fmla="*/ 359293 h 7135557"/>
                <a:gd name="connsiteX15" fmla="*/ 1230812 w 4401951"/>
                <a:gd name="connsiteY15" fmla="*/ 1223676 h 7135557"/>
                <a:gd name="connsiteX16" fmla="*/ 1377075 w 4401951"/>
                <a:gd name="connsiteY16" fmla="*/ 659632 h 7135557"/>
                <a:gd name="connsiteX17" fmla="*/ 1392692 w 4401951"/>
                <a:gd name="connsiteY17" fmla="*/ 617304 h 7135557"/>
                <a:gd name="connsiteX18" fmla="*/ 1392692 w 4401951"/>
                <a:gd name="connsiteY18" fmla="*/ 391528 h 7135557"/>
                <a:gd name="connsiteX19" fmla="*/ 1418889 w 4401951"/>
                <a:gd name="connsiteY19" fmla="*/ 509430 h 7135557"/>
                <a:gd name="connsiteX20" fmla="*/ 1422175 w 4401951"/>
                <a:gd name="connsiteY20" fmla="*/ 537401 h 7135557"/>
                <a:gd name="connsiteX21" fmla="*/ 1422535 w 4401951"/>
                <a:gd name="connsiteY21" fmla="*/ 536423 h 7135557"/>
                <a:gd name="connsiteX22" fmla="*/ 1422245 w 4401951"/>
                <a:gd name="connsiteY22" fmla="*/ 538004 h 7135557"/>
                <a:gd name="connsiteX23" fmla="*/ 1447174 w 4401951"/>
                <a:gd name="connsiteY23" fmla="*/ 750227 h 7135557"/>
                <a:gd name="connsiteX24" fmla="*/ 1448990 w 4401951"/>
                <a:gd name="connsiteY24" fmla="*/ 775589 h 7135557"/>
                <a:gd name="connsiteX25" fmla="*/ 1465396 w 4401951"/>
                <a:gd name="connsiteY25" fmla="*/ 822804 h 7135557"/>
                <a:gd name="connsiteX26" fmla="*/ 1504879 w 4401951"/>
                <a:gd name="connsiteY26" fmla="*/ 989383 h 7135557"/>
                <a:gd name="connsiteX27" fmla="*/ 1525291 w 4401951"/>
                <a:gd name="connsiteY27" fmla="*/ 962032 h 7135557"/>
                <a:gd name="connsiteX28" fmla="*/ 1586713 w 4401951"/>
                <a:gd name="connsiteY28" fmla="*/ 781661 h 7135557"/>
                <a:gd name="connsiteX29" fmla="*/ 1588900 w 4401951"/>
                <a:gd name="connsiteY29" fmla="*/ 742775 h 7135557"/>
                <a:gd name="connsiteX30" fmla="*/ 1547037 w 4401951"/>
                <a:gd name="connsiteY30" fmla="*/ 655005 h 7135557"/>
                <a:gd name="connsiteX31" fmla="*/ 1482690 w 4401951"/>
                <a:gd name="connsiteY31" fmla="*/ 547744 h 7135557"/>
                <a:gd name="connsiteX32" fmla="*/ 1587215 w 4401951"/>
                <a:gd name="connsiteY32" fmla="*/ 625548 h 7135557"/>
                <a:gd name="connsiteX33" fmla="*/ 1582482 w 4401951"/>
                <a:gd name="connsiteY33" fmla="*/ 574855 h 7135557"/>
                <a:gd name="connsiteX34" fmla="*/ 1467846 w 4401951"/>
                <a:gd name="connsiteY34" fmla="*/ 238210 h 7135557"/>
                <a:gd name="connsiteX35" fmla="*/ 1861129 w 4401951"/>
                <a:gd name="connsiteY35" fmla="*/ 883588 h 7135557"/>
                <a:gd name="connsiteX36" fmla="*/ 1867608 w 4401951"/>
                <a:gd name="connsiteY36" fmla="*/ 952388 h 7135557"/>
                <a:gd name="connsiteX37" fmla="*/ 1901281 w 4401951"/>
                <a:gd name="connsiteY37" fmla="*/ 1014707 h 7135557"/>
                <a:gd name="connsiteX38" fmla="*/ 1931966 w 4401951"/>
                <a:gd name="connsiteY38" fmla="*/ 1099383 h 7135557"/>
                <a:gd name="connsiteX39" fmla="*/ 1935528 w 4401951"/>
                <a:gd name="connsiteY39" fmla="*/ 1036077 h 7135557"/>
                <a:gd name="connsiteX40" fmla="*/ 1810993 w 4401951"/>
                <a:gd name="connsiteY40" fmla="*/ 593384 h 7135557"/>
                <a:gd name="connsiteX41" fmla="*/ 2043828 w 4401951"/>
                <a:gd name="connsiteY41" fmla="*/ 843442 h 7135557"/>
                <a:gd name="connsiteX42" fmla="*/ 2112308 w 4401951"/>
                <a:gd name="connsiteY42" fmla="*/ 960153 h 7135557"/>
                <a:gd name="connsiteX43" fmla="*/ 2183813 w 4401951"/>
                <a:gd name="connsiteY43" fmla="*/ 879627 h 7135557"/>
                <a:gd name="connsiteX44" fmla="*/ 2714982 w 4401951"/>
                <a:gd name="connsiteY44" fmla="*/ 21558 h 7135557"/>
                <a:gd name="connsiteX45" fmla="*/ 1715073 w 4401951"/>
                <a:gd name="connsiteY45" fmla="*/ 2645841 h 7135557"/>
                <a:gd name="connsiteX46" fmla="*/ 2784794 w 4401951"/>
                <a:gd name="connsiteY46" fmla="*/ 1156569 h 7135557"/>
                <a:gd name="connsiteX47" fmla="*/ 1969674 w 4401951"/>
                <a:gd name="connsiteY47" fmla="*/ 3737766 h 7135557"/>
                <a:gd name="connsiteX48" fmla="*/ 2540919 w 4401951"/>
                <a:gd name="connsiteY48" fmla="*/ 3073208 h 7135557"/>
                <a:gd name="connsiteX49" fmla="*/ 2241680 w 4401951"/>
                <a:gd name="connsiteY49" fmla="*/ 4524527 h 7135557"/>
                <a:gd name="connsiteX50" fmla="*/ 2635972 w 4401951"/>
                <a:gd name="connsiteY50" fmla="*/ 3936651 h 7135557"/>
                <a:gd name="connsiteX51" fmla="*/ 2980221 w 4401951"/>
                <a:gd name="connsiteY51" fmla="*/ 4653430 h 7135557"/>
                <a:gd name="connsiteX52" fmla="*/ 2724238 w 4401951"/>
                <a:gd name="connsiteY52" fmla="*/ 5226768 h 7135557"/>
                <a:gd name="connsiteX53" fmla="*/ 3269110 w 4401951"/>
                <a:gd name="connsiteY53" fmla="*/ 4904889 h 7135557"/>
                <a:gd name="connsiteX54" fmla="*/ 4062237 w 4401951"/>
                <a:gd name="connsiteY54" fmla="*/ 6863126 h 7135557"/>
                <a:gd name="connsiteX55" fmla="*/ 1163872 w 4401951"/>
                <a:gd name="connsiteY55" fmla="*/ 2381077 h 7135557"/>
                <a:gd name="connsiteX56" fmla="*/ 1171818 w 4401951"/>
                <a:gd name="connsiteY56" fmla="*/ 2187765 h 7135557"/>
                <a:gd name="connsiteX57" fmla="*/ 1165562 w 4401951"/>
                <a:gd name="connsiteY57" fmla="*/ 2187901 h 7135557"/>
                <a:gd name="connsiteX58" fmla="*/ 1159676 w 4401951"/>
                <a:gd name="connsiteY58" fmla="*/ 2158334 h 7135557"/>
                <a:gd name="connsiteX59" fmla="*/ 1140976 w 4401951"/>
                <a:gd name="connsiteY59" fmla="*/ 2015351 h 7135557"/>
                <a:gd name="connsiteX60" fmla="*/ 1134897 w 4401951"/>
                <a:gd name="connsiteY60" fmla="*/ 1881299 h 7135557"/>
                <a:gd name="connsiteX61" fmla="*/ 1113671 w 4401951"/>
                <a:gd name="connsiteY61" fmla="*/ 2032179 h 7135557"/>
                <a:gd name="connsiteX62" fmla="*/ 4401951 w 4401951"/>
                <a:gd name="connsiteY62" fmla="*/ 7116709 h 7135557"/>
                <a:gd name="connsiteX63" fmla="*/ 820316 w 4401951"/>
                <a:gd name="connsiteY63" fmla="*/ 6024940 h 7135557"/>
                <a:gd name="connsiteX64" fmla="*/ 1563906 w 4401951"/>
                <a:gd name="connsiteY64" fmla="*/ 6099531 h 7135557"/>
                <a:gd name="connsiteX65" fmla="*/ 162104 w 4401951"/>
                <a:gd name="connsiteY65" fmla="*/ 4265506 h 7135557"/>
                <a:gd name="connsiteX66" fmla="*/ 884894 w 4401951"/>
                <a:gd name="connsiteY66" fmla="*/ 4858595 h 7135557"/>
                <a:gd name="connsiteX67" fmla="*/ 59825 w 4401951"/>
                <a:gd name="connsiteY67" fmla="*/ 3067213 h 7135557"/>
                <a:gd name="connsiteX68" fmla="*/ 601746 w 4401951"/>
                <a:gd name="connsiteY68" fmla="*/ 3720191 h 7135557"/>
                <a:gd name="connsiteX69" fmla="*/ 10305 w 4401951"/>
                <a:gd name="connsiteY69" fmla="*/ 1963449 h 7135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</a:cxnLst>
              <a:rect l="l" t="t" r="r" b="b"/>
              <a:pathLst>
                <a:path w="4401951" h="7135557">
                  <a:moveTo>
                    <a:pt x="1574201" y="1307005"/>
                  </a:moveTo>
                  <a:lnTo>
                    <a:pt x="1595137" y="1308799"/>
                  </a:lnTo>
                  <a:lnTo>
                    <a:pt x="1596178" y="1307005"/>
                  </a:lnTo>
                  <a:close/>
                  <a:moveTo>
                    <a:pt x="1292196" y="1246107"/>
                  </a:moveTo>
                  <a:lnTo>
                    <a:pt x="1354627" y="1145598"/>
                  </a:lnTo>
                  <a:lnTo>
                    <a:pt x="1392692" y="1097590"/>
                  </a:lnTo>
                  <a:lnTo>
                    <a:pt x="1392692" y="698917"/>
                  </a:lnTo>
                  <a:close/>
                  <a:moveTo>
                    <a:pt x="10305" y="1963449"/>
                  </a:moveTo>
                  <a:cubicBezTo>
                    <a:pt x="35305" y="1737141"/>
                    <a:pt x="107341" y="1504847"/>
                    <a:pt x="243210" y="1270953"/>
                  </a:cubicBezTo>
                  <a:cubicBezTo>
                    <a:pt x="169779" y="1766302"/>
                    <a:pt x="247539" y="2226400"/>
                    <a:pt x="521312" y="2463671"/>
                  </a:cubicBezTo>
                  <a:cubicBezTo>
                    <a:pt x="290444" y="1194996"/>
                    <a:pt x="254291" y="837377"/>
                    <a:pt x="1032923" y="24092"/>
                  </a:cubicBezTo>
                  <a:cubicBezTo>
                    <a:pt x="1038793" y="11284"/>
                    <a:pt x="1042539" y="3412"/>
                    <a:pt x="1044438" y="0"/>
                  </a:cubicBezTo>
                  <a:lnTo>
                    <a:pt x="1093672" y="664478"/>
                  </a:lnTo>
                  <a:lnTo>
                    <a:pt x="1143670" y="593153"/>
                  </a:lnTo>
                  <a:cubicBezTo>
                    <a:pt x="1210644" y="509720"/>
                    <a:pt x="1291811" y="431141"/>
                    <a:pt x="1389562" y="359293"/>
                  </a:cubicBezTo>
                  <a:cubicBezTo>
                    <a:pt x="1199332" y="664152"/>
                    <a:pt x="1118671" y="989135"/>
                    <a:pt x="1230812" y="1223676"/>
                  </a:cubicBezTo>
                  <a:cubicBezTo>
                    <a:pt x="1283709" y="998470"/>
                    <a:pt x="1328298" y="814214"/>
                    <a:pt x="1377075" y="659632"/>
                  </a:cubicBezTo>
                  <a:lnTo>
                    <a:pt x="1392692" y="617304"/>
                  </a:lnTo>
                  <a:lnTo>
                    <a:pt x="1392692" y="391528"/>
                  </a:lnTo>
                  <a:lnTo>
                    <a:pt x="1418889" y="509430"/>
                  </a:lnTo>
                  <a:lnTo>
                    <a:pt x="1422175" y="537401"/>
                  </a:lnTo>
                  <a:lnTo>
                    <a:pt x="1422535" y="536423"/>
                  </a:lnTo>
                  <a:cubicBezTo>
                    <a:pt x="1422439" y="536949"/>
                    <a:pt x="1422342" y="537477"/>
                    <a:pt x="1422245" y="538004"/>
                  </a:cubicBezTo>
                  <a:lnTo>
                    <a:pt x="1447174" y="750227"/>
                  </a:lnTo>
                  <a:lnTo>
                    <a:pt x="1448990" y="775589"/>
                  </a:lnTo>
                  <a:lnTo>
                    <a:pt x="1465396" y="822804"/>
                  </a:lnTo>
                  <a:lnTo>
                    <a:pt x="1504879" y="989383"/>
                  </a:lnTo>
                  <a:lnTo>
                    <a:pt x="1525291" y="962032"/>
                  </a:lnTo>
                  <a:cubicBezTo>
                    <a:pt x="1557458" y="907490"/>
                    <a:pt x="1577556" y="846778"/>
                    <a:pt x="1586713" y="781661"/>
                  </a:cubicBezTo>
                  <a:cubicBezTo>
                    <a:pt x="1587442" y="768698"/>
                    <a:pt x="1588171" y="755737"/>
                    <a:pt x="1588900" y="742775"/>
                  </a:cubicBezTo>
                  <a:lnTo>
                    <a:pt x="1547037" y="655005"/>
                  </a:lnTo>
                  <a:cubicBezTo>
                    <a:pt x="1527714" y="619152"/>
                    <a:pt x="1506210" y="583330"/>
                    <a:pt x="1482690" y="547744"/>
                  </a:cubicBezTo>
                  <a:lnTo>
                    <a:pt x="1587215" y="625548"/>
                  </a:lnTo>
                  <a:lnTo>
                    <a:pt x="1582482" y="574855"/>
                  </a:lnTo>
                  <a:cubicBezTo>
                    <a:pt x="1565083" y="466606"/>
                    <a:pt x="1525602" y="352408"/>
                    <a:pt x="1467846" y="238210"/>
                  </a:cubicBezTo>
                  <a:cubicBezTo>
                    <a:pt x="1710374" y="439406"/>
                    <a:pt x="1825116" y="661256"/>
                    <a:pt x="1861129" y="883588"/>
                  </a:cubicBezTo>
                  <a:lnTo>
                    <a:pt x="1867608" y="952388"/>
                  </a:lnTo>
                  <a:lnTo>
                    <a:pt x="1901281" y="1014707"/>
                  </a:lnTo>
                  <a:lnTo>
                    <a:pt x="1931966" y="1099383"/>
                  </a:lnTo>
                  <a:lnTo>
                    <a:pt x="1935528" y="1036077"/>
                  </a:lnTo>
                  <a:cubicBezTo>
                    <a:pt x="1932520" y="897911"/>
                    <a:pt x="1887999" y="745647"/>
                    <a:pt x="1810993" y="593384"/>
                  </a:cubicBezTo>
                  <a:cubicBezTo>
                    <a:pt x="1908003" y="673863"/>
                    <a:pt x="1984569" y="757646"/>
                    <a:pt x="2043828" y="843442"/>
                  </a:cubicBezTo>
                  <a:lnTo>
                    <a:pt x="2112308" y="960153"/>
                  </a:lnTo>
                  <a:lnTo>
                    <a:pt x="2183813" y="879627"/>
                  </a:lnTo>
                  <a:cubicBezTo>
                    <a:pt x="2322640" y="717571"/>
                    <a:pt x="2486557" y="489948"/>
                    <a:pt x="2714982" y="21558"/>
                  </a:cubicBezTo>
                  <a:cubicBezTo>
                    <a:pt x="3240019" y="1209833"/>
                    <a:pt x="1631771" y="1832795"/>
                    <a:pt x="1715073" y="2645841"/>
                  </a:cubicBezTo>
                  <a:cubicBezTo>
                    <a:pt x="2045535" y="2037427"/>
                    <a:pt x="2319419" y="1566185"/>
                    <a:pt x="2784794" y="1156569"/>
                  </a:cubicBezTo>
                  <a:cubicBezTo>
                    <a:pt x="3117678" y="2938725"/>
                    <a:pt x="2267144" y="2835936"/>
                    <a:pt x="1969674" y="3737766"/>
                  </a:cubicBezTo>
                  <a:cubicBezTo>
                    <a:pt x="2204132" y="3553211"/>
                    <a:pt x="2311509" y="3203451"/>
                    <a:pt x="2540919" y="3073208"/>
                  </a:cubicBezTo>
                  <a:cubicBezTo>
                    <a:pt x="2781764" y="3802291"/>
                    <a:pt x="2294248" y="3762456"/>
                    <a:pt x="2241680" y="4524527"/>
                  </a:cubicBezTo>
                  <a:lnTo>
                    <a:pt x="2635972" y="3936651"/>
                  </a:lnTo>
                  <a:cubicBezTo>
                    <a:pt x="2747761" y="4010954"/>
                    <a:pt x="2965511" y="4438411"/>
                    <a:pt x="2980221" y="4653430"/>
                  </a:cubicBezTo>
                  <a:cubicBezTo>
                    <a:pt x="2994932" y="4868450"/>
                    <a:pt x="2868201" y="4856669"/>
                    <a:pt x="2724238" y="5226768"/>
                  </a:cubicBezTo>
                  <a:cubicBezTo>
                    <a:pt x="2879924" y="5084195"/>
                    <a:pt x="3180097" y="4801659"/>
                    <a:pt x="3269110" y="4904889"/>
                  </a:cubicBezTo>
                  <a:cubicBezTo>
                    <a:pt x="3572739" y="5194238"/>
                    <a:pt x="3288409" y="5620681"/>
                    <a:pt x="4062237" y="6863126"/>
                  </a:cubicBezTo>
                  <a:cubicBezTo>
                    <a:pt x="2180073" y="6016731"/>
                    <a:pt x="1166812" y="4088916"/>
                    <a:pt x="1163872" y="2381077"/>
                  </a:cubicBezTo>
                  <a:lnTo>
                    <a:pt x="1171818" y="2187765"/>
                  </a:lnTo>
                  <a:lnTo>
                    <a:pt x="1165562" y="2187901"/>
                  </a:lnTo>
                  <a:lnTo>
                    <a:pt x="1159676" y="2158334"/>
                  </a:lnTo>
                  <a:cubicBezTo>
                    <a:pt x="1151650" y="2111164"/>
                    <a:pt x="1145304" y="2063446"/>
                    <a:pt x="1140976" y="2015351"/>
                  </a:cubicBezTo>
                  <a:lnTo>
                    <a:pt x="1134897" y="1881299"/>
                  </a:lnTo>
                  <a:lnTo>
                    <a:pt x="1113671" y="2032179"/>
                  </a:lnTo>
                  <a:cubicBezTo>
                    <a:pt x="927929" y="3958603"/>
                    <a:pt x="2274745" y="6444895"/>
                    <a:pt x="4401951" y="7116709"/>
                  </a:cubicBezTo>
                  <a:cubicBezTo>
                    <a:pt x="2031981" y="7255286"/>
                    <a:pt x="1150032" y="6603410"/>
                    <a:pt x="820316" y="6024940"/>
                  </a:cubicBezTo>
                  <a:cubicBezTo>
                    <a:pt x="1359331" y="6159038"/>
                    <a:pt x="1370002" y="6176835"/>
                    <a:pt x="1563906" y="6099531"/>
                  </a:cubicBezTo>
                  <a:cubicBezTo>
                    <a:pt x="517037" y="5889014"/>
                    <a:pt x="393579" y="5232930"/>
                    <a:pt x="162104" y="4265506"/>
                  </a:cubicBezTo>
                  <a:cubicBezTo>
                    <a:pt x="342018" y="4353444"/>
                    <a:pt x="494429" y="4855174"/>
                    <a:pt x="884894" y="4858595"/>
                  </a:cubicBezTo>
                  <a:cubicBezTo>
                    <a:pt x="498053" y="4364291"/>
                    <a:pt x="-195081" y="3923696"/>
                    <a:pt x="59825" y="3067213"/>
                  </a:cubicBezTo>
                  <a:cubicBezTo>
                    <a:pt x="327943" y="3660046"/>
                    <a:pt x="203678" y="3405627"/>
                    <a:pt x="601746" y="3720191"/>
                  </a:cubicBezTo>
                  <a:cubicBezTo>
                    <a:pt x="283632" y="3267428"/>
                    <a:pt x="-64693" y="2642375"/>
                    <a:pt x="10305" y="196344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xmlns="" id="{13F2C3F8-1CA0-4C5C-886C-E20CDA99E954}"/>
                </a:ext>
              </a:extLst>
            </p:cNvPr>
            <p:cNvSpPr/>
            <p:nvPr/>
          </p:nvSpPr>
          <p:spPr>
            <a:xfrm rot="1520710">
              <a:off x="4733216" y="7292574"/>
              <a:ext cx="678947" cy="2025229"/>
            </a:xfrm>
            <a:custGeom>
              <a:avLst/>
              <a:gdLst>
                <a:gd name="connsiteX0" fmla="*/ 541078 w 678947"/>
                <a:gd name="connsiteY0" fmla="*/ 692150 h 1803619"/>
                <a:gd name="connsiteX1" fmla="*/ 675744 w 678947"/>
                <a:gd name="connsiteY1" fmla="*/ 1076908 h 1803619"/>
                <a:gd name="connsiteX2" fmla="*/ 678947 w 678947"/>
                <a:gd name="connsiteY2" fmla="*/ 1076908 h 1803619"/>
                <a:gd name="connsiteX3" fmla="*/ 677934 w 678947"/>
                <a:gd name="connsiteY3" fmla="*/ 1079426 h 1803619"/>
                <a:gd name="connsiteX4" fmla="*/ 678947 w 678947"/>
                <a:gd name="connsiteY4" fmla="*/ 1080591 h 1803619"/>
                <a:gd name="connsiteX5" fmla="*/ 677465 w 678947"/>
                <a:gd name="connsiteY5" fmla="*/ 1080591 h 1803619"/>
                <a:gd name="connsiteX6" fmla="*/ 380803 w 678947"/>
                <a:gd name="connsiteY6" fmla="*/ 1798594 h 1803619"/>
                <a:gd name="connsiteX7" fmla="*/ 370346 w 678947"/>
                <a:gd name="connsiteY7" fmla="*/ 1206657 h 1803619"/>
                <a:gd name="connsiteX8" fmla="*/ 430248 w 678947"/>
                <a:gd name="connsiteY8" fmla="*/ 1124930 h 1803619"/>
                <a:gd name="connsiteX9" fmla="*/ 339473 w 678947"/>
                <a:gd name="connsiteY9" fmla="*/ 1037677 h 1803619"/>
                <a:gd name="connsiteX10" fmla="*/ 248698 w 678947"/>
                <a:gd name="connsiteY10" fmla="*/ 1124930 h 1803619"/>
                <a:gd name="connsiteX11" fmla="*/ 308601 w 678947"/>
                <a:gd name="connsiteY11" fmla="*/ 1206658 h 1803619"/>
                <a:gd name="connsiteX12" fmla="*/ 298145 w 678947"/>
                <a:gd name="connsiteY12" fmla="*/ 1803619 h 1803619"/>
                <a:gd name="connsiteX13" fmla="*/ 1482 w 678947"/>
                <a:gd name="connsiteY13" fmla="*/ 1080591 h 1803619"/>
                <a:gd name="connsiteX14" fmla="*/ 1 w 678947"/>
                <a:gd name="connsiteY14" fmla="*/ 1080591 h 1803619"/>
                <a:gd name="connsiteX15" fmla="*/ 977 w 678947"/>
                <a:gd name="connsiteY15" fmla="*/ 1079335 h 1803619"/>
                <a:gd name="connsiteX16" fmla="*/ 0 w 678947"/>
                <a:gd name="connsiteY16" fmla="*/ 1076908 h 1803619"/>
                <a:gd name="connsiteX17" fmla="*/ 2865 w 678947"/>
                <a:gd name="connsiteY17" fmla="*/ 1076908 h 1803619"/>
                <a:gd name="connsiteX18" fmla="*/ 128363 w 678947"/>
                <a:gd name="connsiteY18" fmla="*/ 696719 h 1803619"/>
                <a:gd name="connsiteX19" fmla="*/ 162613 w 678947"/>
                <a:gd name="connsiteY19" fmla="*/ 573663 h 1803619"/>
                <a:gd name="connsiteX20" fmla="*/ 516334 w 678947"/>
                <a:gd name="connsiteY20" fmla="*/ 573663 h 1803619"/>
                <a:gd name="connsiteX21" fmla="*/ 561325 w 678947"/>
                <a:gd name="connsiteY21" fmla="*/ 618654 h 1803619"/>
                <a:gd name="connsiteX22" fmla="*/ 516334 w 678947"/>
                <a:gd name="connsiteY22" fmla="*/ 663645 h 1803619"/>
                <a:gd name="connsiteX23" fmla="*/ 162613 w 678947"/>
                <a:gd name="connsiteY23" fmla="*/ 663645 h 1803619"/>
                <a:gd name="connsiteX24" fmla="*/ 117622 w 678947"/>
                <a:gd name="connsiteY24" fmla="*/ 618654 h 1803619"/>
                <a:gd name="connsiteX25" fmla="*/ 162613 w 678947"/>
                <a:gd name="connsiteY25" fmla="*/ 573663 h 1803619"/>
                <a:gd name="connsiteX26" fmla="*/ 346730 w 678947"/>
                <a:gd name="connsiteY26" fmla="*/ 0 h 1803619"/>
                <a:gd name="connsiteX27" fmla="*/ 477359 w 678947"/>
                <a:gd name="connsiteY27" fmla="*/ 58057 h 1803619"/>
                <a:gd name="connsiteX28" fmla="*/ 535416 w 678947"/>
                <a:gd name="connsiteY28" fmla="*/ 508918 h 1803619"/>
                <a:gd name="connsiteX29" fmla="*/ 143530 w 678947"/>
                <a:gd name="connsiteY29" fmla="*/ 508918 h 1803619"/>
                <a:gd name="connsiteX0" fmla="*/ 541078 w 678947"/>
                <a:gd name="connsiteY0" fmla="*/ 913760 h 2025229"/>
                <a:gd name="connsiteX1" fmla="*/ 675744 w 678947"/>
                <a:gd name="connsiteY1" fmla="*/ 1298518 h 2025229"/>
                <a:gd name="connsiteX2" fmla="*/ 678947 w 678947"/>
                <a:gd name="connsiteY2" fmla="*/ 1298518 h 2025229"/>
                <a:gd name="connsiteX3" fmla="*/ 677934 w 678947"/>
                <a:gd name="connsiteY3" fmla="*/ 1301036 h 2025229"/>
                <a:gd name="connsiteX4" fmla="*/ 678947 w 678947"/>
                <a:gd name="connsiteY4" fmla="*/ 1302201 h 2025229"/>
                <a:gd name="connsiteX5" fmla="*/ 677465 w 678947"/>
                <a:gd name="connsiteY5" fmla="*/ 1302201 h 2025229"/>
                <a:gd name="connsiteX6" fmla="*/ 380803 w 678947"/>
                <a:gd name="connsiteY6" fmla="*/ 2020204 h 2025229"/>
                <a:gd name="connsiteX7" fmla="*/ 370346 w 678947"/>
                <a:gd name="connsiteY7" fmla="*/ 1428267 h 2025229"/>
                <a:gd name="connsiteX8" fmla="*/ 430248 w 678947"/>
                <a:gd name="connsiteY8" fmla="*/ 1346540 h 2025229"/>
                <a:gd name="connsiteX9" fmla="*/ 339473 w 678947"/>
                <a:gd name="connsiteY9" fmla="*/ 1259287 h 2025229"/>
                <a:gd name="connsiteX10" fmla="*/ 248698 w 678947"/>
                <a:gd name="connsiteY10" fmla="*/ 1346540 h 2025229"/>
                <a:gd name="connsiteX11" fmla="*/ 308601 w 678947"/>
                <a:gd name="connsiteY11" fmla="*/ 1428268 h 2025229"/>
                <a:gd name="connsiteX12" fmla="*/ 298145 w 678947"/>
                <a:gd name="connsiteY12" fmla="*/ 2025229 h 2025229"/>
                <a:gd name="connsiteX13" fmla="*/ 1482 w 678947"/>
                <a:gd name="connsiteY13" fmla="*/ 1302201 h 2025229"/>
                <a:gd name="connsiteX14" fmla="*/ 1 w 678947"/>
                <a:gd name="connsiteY14" fmla="*/ 1302201 h 2025229"/>
                <a:gd name="connsiteX15" fmla="*/ 977 w 678947"/>
                <a:gd name="connsiteY15" fmla="*/ 1300945 h 2025229"/>
                <a:gd name="connsiteX16" fmla="*/ 0 w 678947"/>
                <a:gd name="connsiteY16" fmla="*/ 1298518 h 2025229"/>
                <a:gd name="connsiteX17" fmla="*/ 2865 w 678947"/>
                <a:gd name="connsiteY17" fmla="*/ 1298518 h 2025229"/>
                <a:gd name="connsiteX18" fmla="*/ 128363 w 678947"/>
                <a:gd name="connsiteY18" fmla="*/ 918329 h 2025229"/>
                <a:gd name="connsiteX19" fmla="*/ 541078 w 678947"/>
                <a:gd name="connsiteY19" fmla="*/ 913760 h 2025229"/>
                <a:gd name="connsiteX20" fmla="*/ 162613 w 678947"/>
                <a:gd name="connsiteY20" fmla="*/ 795273 h 2025229"/>
                <a:gd name="connsiteX21" fmla="*/ 516334 w 678947"/>
                <a:gd name="connsiteY21" fmla="*/ 795273 h 2025229"/>
                <a:gd name="connsiteX22" fmla="*/ 561325 w 678947"/>
                <a:gd name="connsiteY22" fmla="*/ 840264 h 2025229"/>
                <a:gd name="connsiteX23" fmla="*/ 516334 w 678947"/>
                <a:gd name="connsiteY23" fmla="*/ 885255 h 2025229"/>
                <a:gd name="connsiteX24" fmla="*/ 162613 w 678947"/>
                <a:gd name="connsiteY24" fmla="*/ 885255 h 2025229"/>
                <a:gd name="connsiteX25" fmla="*/ 117622 w 678947"/>
                <a:gd name="connsiteY25" fmla="*/ 840264 h 2025229"/>
                <a:gd name="connsiteX26" fmla="*/ 162613 w 678947"/>
                <a:gd name="connsiteY26" fmla="*/ 795273 h 2025229"/>
                <a:gd name="connsiteX27" fmla="*/ 306002 w 678947"/>
                <a:gd name="connsiteY27" fmla="*/ 0 h 2025229"/>
                <a:gd name="connsiteX28" fmla="*/ 477359 w 678947"/>
                <a:gd name="connsiteY28" fmla="*/ 279667 h 2025229"/>
                <a:gd name="connsiteX29" fmla="*/ 535416 w 678947"/>
                <a:gd name="connsiteY29" fmla="*/ 730528 h 2025229"/>
                <a:gd name="connsiteX30" fmla="*/ 143530 w 678947"/>
                <a:gd name="connsiteY30" fmla="*/ 730528 h 2025229"/>
                <a:gd name="connsiteX31" fmla="*/ 306002 w 678947"/>
                <a:gd name="connsiteY31" fmla="*/ 0 h 2025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78947" h="2025229">
                  <a:moveTo>
                    <a:pt x="541078" y="913760"/>
                  </a:moveTo>
                  <a:cubicBezTo>
                    <a:pt x="517510" y="1040676"/>
                    <a:pt x="540707" y="1154107"/>
                    <a:pt x="675744" y="1298518"/>
                  </a:cubicBezTo>
                  <a:lnTo>
                    <a:pt x="678947" y="1298518"/>
                  </a:lnTo>
                  <a:lnTo>
                    <a:pt x="677934" y="1301036"/>
                  </a:lnTo>
                  <a:lnTo>
                    <a:pt x="678947" y="1302201"/>
                  </a:lnTo>
                  <a:lnTo>
                    <a:pt x="677465" y="1302201"/>
                  </a:lnTo>
                  <a:lnTo>
                    <a:pt x="380803" y="2020204"/>
                  </a:lnTo>
                  <a:lnTo>
                    <a:pt x="370346" y="1428267"/>
                  </a:lnTo>
                  <a:cubicBezTo>
                    <a:pt x="405337" y="1416402"/>
                    <a:pt x="430248" y="1384267"/>
                    <a:pt x="430248" y="1346540"/>
                  </a:cubicBezTo>
                  <a:cubicBezTo>
                    <a:pt x="430248" y="1298351"/>
                    <a:pt x="389607" y="1259287"/>
                    <a:pt x="339473" y="1259287"/>
                  </a:cubicBezTo>
                  <a:cubicBezTo>
                    <a:pt x="289339" y="1259287"/>
                    <a:pt x="248698" y="1298351"/>
                    <a:pt x="248698" y="1346540"/>
                  </a:cubicBezTo>
                  <a:cubicBezTo>
                    <a:pt x="248698" y="1384267"/>
                    <a:pt x="273609" y="1416402"/>
                    <a:pt x="308601" y="1428268"/>
                  </a:cubicBezTo>
                  <a:cubicBezTo>
                    <a:pt x="308601" y="1640657"/>
                    <a:pt x="298145" y="1812840"/>
                    <a:pt x="298145" y="2025229"/>
                  </a:cubicBezTo>
                  <a:cubicBezTo>
                    <a:pt x="195772" y="1770818"/>
                    <a:pt x="103855" y="1556612"/>
                    <a:pt x="1482" y="1302201"/>
                  </a:cubicBezTo>
                  <a:lnTo>
                    <a:pt x="1" y="1302201"/>
                  </a:lnTo>
                  <a:cubicBezTo>
                    <a:pt x="335" y="1301788"/>
                    <a:pt x="668" y="1301375"/>
                    <a:pt x="977" y="1300945"/>
                  </a:cubicBezTo>
                  <a:lnTo>
                    <a:pt x="0" y="1298518"/>
                  </a:lnTo>
                  <a:lnTo>
                    <a:pt x="2865" y="1298518"/>
                  </a:lnTo>
                  <a:cubicBezTo>
                    <a:pt x="133453" y="1136606"/>
                    <a:pt x="156667" y="1063482"/>
                    <a:pt x="128363" y="918329"/>
                  </a:cubicBezTo>
                  <a:lnTo>
                    <a:pt x="541078" y="913760"/>
                  </a:lnTo>
                  <a:close/>
                  <a:moveTo>
                    <a:pt x="162613" y="795273"/>
                  </a:moveTo>
                  <a:lnTo>
                    <a:pt x="516334" y="795273"/>
                  </a:lnTo>
                  <a:cubicBezTo>
                    <a:pt x="541182" y="795273"/>
                    <a:pt x="561325" y="815416"/>
                    <a:pt x="561325" y="840264"/>
                  </a:cubicBezTo>
                  <a:cubicBezTo>
                    <a:pt x="561325" y="865112"/>
                    <a:pt x="541182" y="885255"/>
                    <a:pt x="516334" y="885255"/>
                  </a:cubicBezTo>
                  <a:lnTo>
                    <a:pt x="162613" y="885255"/>
                  </a:lnTo>
                  <a:cubicBezTo>
                    <a:pt x="137765" y="885255"/>
                    <a:pt x="117622" y="865112"/>
                    <a:pt x="117622" y="840264"/>
                  </a:cubicBezTo>
                  <a:cubicBezTo>
                    <a:pt x="117622" y="815416"/>
                    <a:pt x="137765" y="795273"/>
                    <a:pt x="162613" y="795273"/>
                  </a:cubicBezTo>
                  <a:close/>
                  <a:moveTo>
                    <a:pt x="306002" y="0"/>
                  </a:moveTo>
                  <a:lnTo>
                    <a:pt x="477359" y="279667"/>
                  </a:lnTo>
                  <a:lnTo>
                    <a:pt x="535416" y="730528"/>
                  </a:lnTo>
                  <a:lnTo>
                    <a:pt x="143530" y="730528"/>
                  </a:lnTo>
                  <a:cubicBezTo>
                    <a:pt x="211263" y="560889"/>
                    <a:pt x="238269" y="169639"/>
                    <a:pt x="3060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xmlns="" id="{FE830598-A4EC-4617-978F-F8B8C6400B24}"/>
              </a:ext>
            </a:extLst>
          </p:cNvPr>
          <p:cNvGrpSpPr/>
          <p:nvPr/>
        </p:nvGrpSpPr>
        <p:grpSpPr>
          <a:xfrm rot="74106" flipH="1">
            <a:off x="5670955" y="2167435"/>
            <a:ext cx="620178" cy="702830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xmlns="" id="{DBBEBF97-1FBB-4EB5-8505-72DCA1E6E1BA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xmlns="" id="{857DEC68-A0B2-4ABF-8660-A8300EE713BB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xmlns="" id="{A531D7E9-6AB5-4D9E-B43A-85DE1463C2E3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xmlns="" id="{91B44D84-5A8C-41C2-972D-AD31FADB3F4B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xmlns="" id="{6F86EA6C-CEF4-4E4F-904E-EDC9696A1934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xmlns="" id="{41F169E6-4A65-41D8-990A-4FBB67CD29D5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xmlns="" id="{9BB74B5D-F5FB-421D-8A33-E0A5F5794AB9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</p:txBody>
        </p: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xmlns="" id="{C8D006AE-97BA-47A6-A44C-47FC1D486F48}"/>
              </a:ext>
            </a:extLst>
          </p:cNvPr>
          <p:cNvGrpSpPr/>
          <p:nvPr/>
        </p:nvGrpSpPr>
        <p:grpSpPr>
          <a:xfrm rot="74106" flipH="1">
            <a:off x="5967481" y="1299835"/>
            <a:ext cx="692740" cy="785062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xmlns="" id="{8136AE2F-710D-4A2D-A9DB-B40339B033CB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xmlns="" id="{E0A8E873-1CEB-4650-B1A4-75AC9643B521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xmlns="" id="{997CD203-1AEB-4015-A919-B586886D7181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xmlns="" id="{D6F76417-1E69-44DC-BA04-492FFB38BC55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xmlns="" id="{03548DA3-A2C2-4784-8696-63166FB25393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xmlns="" id="{377C8CDE-CDB4-4E04-BBDA-BE2A044E4F2F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xmlns="" id="{E49952BA-E8C7-41A3-9B22-357B5043C5CA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</p:grpSp>
      <p:sp>
        <p:nvSpPr>
          <p:cNvPr id="222" name="TextBox 221">
            <a:extLst>
              <a:ext uri="{FF2B5EF4-FFF2-40B4-BE49-F238E27FC236}">
                <a16:creationId xmlns:a16="http://schemas.microsoft.com/office/drawing/2014/main" xmlns="" id="{9A53F739-49EB-4D0E-9BE1-3DF7ABA1AD20}"/>
              </a:ext>
            </a:extLst>
          </p:cNvPr>
          <p:cNvSpPr txBox="1"/>
          <p:nvPr/>
        </p:nvSpPr>
        <p:spPr>
          <a:xfrm>
            <a:off x="8179765" y="3946429"/>
            <a:ext cx="2825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FBBA7C49-B00B-4442-ADE4-5B7DC91DA9B1}"/>
              </a:ext>
            </a:extLst>
          </p:cNvPr>
          <p:cNvSpPr txBox="1"/>
          <p:nvPr/>
        </p:nvSpPr>
        <p:spPr>
          <a:xfrm>
            <a:off x="601547" y="318840"/>
            <a:ext cx="6339580" cy="553998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3600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Tuladhane</a:t>
            </a:r>
            <a:r>
              <a:rPr lang="en-US" altLang="ko-KR" sz="36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sz="3600" dirty="0" err="1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T</a:t>
            </a:r>
            <a:r>
              <a:rPr lang="en-US" altLang="ko-KR" sz="3600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embang</a:t>
            </a:r>
            <a:r>
              <a:rPr lang="en-US" altLang="ko-KR" sz="36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sz="3600" dirty="0" err="1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M</a:t>
            </a:r>
            <a:r>
              <a:rPr lang="en-US" altLang="ko-KR" sz="3600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acapat</a:t>
            </a:r>
            <a:endParaRPr lang="ko-KR" altLang="en-US" sz="3600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xmlns="" id="{242D44D8-D53D-4A85-B211-5BA48D93F57B}"/>
              </a:ext>
            </a:extLst>
          </p:cNvPr>
          <p:cNvSpPr/>
          <p:nvPr/>
        </p:nvSpPr>
        <p:spPr>
          <a:xfrm>
            <a:off x="11582400" y="53"/>
            <a:ext cx="60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13687942"/>
              </p:ext>
            </p:extLst>
          </p:nvPr>
        </p:nvGraphicFramePr>
        <p:xfrm>
          <a:off x="1428453" y="3758247"/>
          <a:ext cx="9923934" cy="28088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86386">
                  <a:extLst>
                    <a:ext uri="{9D8B030D-6E8A-4147-A177-3AD203B41FA5}">
                      <a16:colId xmlns:a16="http://schemas.microsoft.com/office/drawing/2014/main" xmlns="" val="4013553387"/>
                    </a:ext>
                  </a:extLst>
                </a:gridCol>
                <a:gridCol w="1788544">
                  <a:extLst>
                    <a:ext uri="{9D8B030D-6E8A-4147-A177-3AD203B41FA5}">
                      <a16:colId xmlns:a16="http://schemas.microsoft.com/office/drawing/2014/main" xmlns="" val="1308780990"/>
                    </a:ext>
                  </a:extLst>
                </a:gridCol>
                <a:gridCol w="1789673">
                  <a:extLst>
                    <a:ext uri="{9D8B030D-6E8A-4147-A177-3AD203B41FA5}">
                      <a16:colId xmlns:a16="http://schemas.microsoft.com/office/drawing/2014/main" xmlns="" val="2318385170"/>
                    </a:ext>
                  </a:extLst>
                </a:gridCol>
                <a:gridCol w="1559331">
                  <a:extLst>
                    <a:ext uri="{9D8B030D-6E8A-4147-A177-3AD203B41FA5}">
                      <a16:colId xmlns:a16="http://schemas.microsoft.com/office/drawing/2014/main" xmlns="" val="3547425721"/>
                    </a:ext>
                  </a:extLst>
                </a:gridCol>
              </a:tblGrid>
              <a:tr h="7022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Tembang</a:t>
                      </a: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 : 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Pucung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Guru 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gatra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Guru 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wilangan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Guru 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lagu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06696444"/>
                  </a:ext>
                </a:extLst>
              </a:tr>
              <a:tr h="7022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Ngel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mu 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i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ku</a:t>
                      </a: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ka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la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ko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ne 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kan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thi</a:t>
                      </a: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 la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k</a:t>
                      </a:r>
                      <a:r>
                        <a:rPr lang="en-ID" sz="1800" u="sng" dirty="0" err="1">
                          <a:effectLst/>
                          <a:latin typeface="Arial Narrow" panose="020B0606020202030204" pitchFamily="34" charset="0"/>
                        </a:rPr>
                        <a:t>u</a:t>
                      </a:r>
                      <a:r>
                        <a:rPr lang="id-ID" sz="1800" u="sng" dirty="0">
                          <a:effectLst/>
                          <a:latin typeface="Arial Narrow" panose="020B0606020202030204" pitchFamily="34" charset="0"/>
                        </a:rPr>
                        <a:t> (1)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12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u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52860722"/>
                  </a:ext>
                </a:extLst>
              </a:tr>
              <a:tr h="351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Le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ka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se la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wan 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k</a:t>
                      </a:r>
                      <a:r>
                        <a:rPr lang="en-ID" sz="1800" u="sng" dirty="0" err="1">
                          <a:effectLst/>
                          <a:latin typeface="Arial Narrow" panose="020B0606020202030204" pitchFamily="34" charset="0"/>
                        </a:rPr>
                        <a:t>a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s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   (2)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a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93212032"/>
                  </a:ext>
                </a:extLst>
              </a:tr>
              <a:tr h="3510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  <a:latin typeface="Arial Narrow" panose="020B0606020202030204" pitchFamily="34" charset="0"/>
                        </a:rPr>
                        <a:t>Te</a:t>
                      </a:r>
                      <a:r>
                        <a:rPr lang="id-ID" sz="180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>
                          <a:effectLst/>
                          <a:latin typeface="Arial Narrow" panose="020B0606020202030204" pitchFamily="34" charset="0"/>
                        </a:rPr>
                        <a:t>ge</a:t>
                      </a:r>
                      <a:r>
                        <a:rPr lang="id-ID" sz="180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>
                          <a:effectLst/>
                          <a:latin typeface="Arial Narrow" panose="020B0606020202030204" pitchFamily="34" charset="0"/>
                        </a:rPr>
                        <a:t>se kas nya</a:t>
                      </a:r>
                      <a:r>
                        <a:rPr lang="id-ID" sz="1800">
                          <a:effectLst/>
                          <a:latin typeface="Arial Narrow" panose="020B0606020202030204" pitchFamily="34" charset="0"/>
                        </a:rPr>
                        <a:t>n-</a:t>
                      </a:r>
                      <a:r>
                        <a:rPr lang="en-ID" sz="1800">
                          <a:effectLst/>
                          <a:latin typeface="Arial Narrow" panose="020B0606020202030204" pitchFamily="34" charset="0"/>
                        </a:rPr>
                        <a:t>to</a:t>
                      </a:r>
                      <a:r>
                        <a:rPr lang="id-ID" sz="180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>
                          <a:effectLst/>
                          <a:latin typeface="Arial Narrow" panose="020B0606020202030204" pitchFamily="34" charset="0"/>
                        </a:rPr>
                        <a:t>sa</a:t>
                      </a:r>
                      <a:r>
                        <a:rPr lang="id-ID" sz="180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>
                          <a:effectLst/>
                          <a:latin typeface="Arial Narrow" panose="020B0606020202030204" pitchFamily="34" charset="0"/>
                        </a:rPr>
                        <a:t>n</a:t>
                      </a:r>
                      <a:r>
                        <a:rPr lang="en-ID" sz="1800" u="sng">
                          <a:effectLst/>
                          <a:latin typeface="Arial Narrow" panose="020B0606020202030204" pitchFamily="34" charset="0"/>
                        </a:rPr>
                        <a:t>i</a:t>
                      </a:r>
                      <a:r>
                        <a:rPr lang="id-ID" sz="1800" u="sng">
                          <a:effectLst/>
                          <a:latin typeface="Arial Narrow" panose="020B0606020202030204" pitchFamily="34" charset="0"/>
                        </a:rPr>
                        <a:t>  (3)</a:t>
                      </a:r>
                      <a:endParaRPr lang="en-US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n-US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i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84547908"/>
                  </a:ext>
                </a:extLst>
              </a:tr>
              <a:tr h="7022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Se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tya</a:t>
                      </a: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bu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dya</a:t>
                      </a: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 pa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nge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ke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se 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dur</a:t>
                      </a: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ang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ka</a:t>
                      </a:r>
                      <a:r>
                        <a:rPr lang="id-ID" sz="1800" dirty="0">
                          <a:effectLst/>
                          <a:latin typeface="Arial Narrow" panose="020B0606020202030204" pitchFamily="34" charset="0"/>
                        </a:rPr>
                        <a:t>-</a:t>
                      </a:r>
                      <a:r>
                        <a:rPr lang="en-ID" sz="1800" dirty="0" err="1">
                          <a:effectLst/>
                          <a:latin typeface="Arial Narrow" panose="020B0606020202030204" pitchFamily="34" charset="0"/>
                        </a:rPr>
                        <a:t>r</a:t>
                      </a:r>
                      <a:r>
                        <a:rPr lang="en-ID" sz="1800" u="sng" dirty="0" err="1">
                          <a:effectLst/>
                          <a:latin typeface="Arial Narrow" panose="020B0606020202030204" pitchFamily="34" charset="0"/>
                        </a:rPr>
                        <a:t>a</a:t>
                      </a:r>
                      <a:r>
                        <a:rPr lang="id-ID" sz="1800" u="sng" dirty="0">
                          <a:effectLst/>
                          <a:latin typeface="Arial Narrow" panose="020B0606020202030204" pitchFamily="34" charset="0"/>
                        </a:rPr>
                        <a:t> (4)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12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D" sz="1800" dirty="0">
                          <a:effectLst/>
                          <a:latin typeface="Arial Narrow" panose="020B0606020202030204" pitchFamily="34" charset="0"/>
                        </a:rPr>
                        <a:t>a</a:t>
                      </a:r>
                      <a:endParaRPr lang="en-US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64542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298681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Arial Narrow" panose="020B0606020202030204" pitchFamily="34" charset="0"/>
              </a:rPr>
              <a:t>Cangkriman</a:t>
            </a:r>
            <a:endParaRPr lang="en-US" dirty="0">
              <a:latin typeface="Arial Narrow" panose="020B0606020202030204" pitchFamily="34" charset="0"/>
            </a:endParaRP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xmlns="" id="{7475B8D3-2312-4378-8BC7-B21963498263}"/>
              </a:ext>
            </a:extLst>
          </p:cNvPr>
          <p:cNvGrpSpPr/>
          <p:nvPr/>
        </p:nvGrpSpPr>
        <p:grpSpPr>
          <a:xfrm>
            <a:off x="2429360" y="2419623"/>
            <a:ext cx="8697593" cy="2363900"/>
            <a:chOff x="1633635" y="1755670"/>
            <a:chExt cx="6682781" cy="1816297"/>
          </a:xfrm>
          <a:solidFill>
            <a:schemeClr val="bg1"/>
          </a:solidFill>
        </p:grpSpPr>
        <p:sp>
          <p:nvSpPr>
            <p:cNvPr id="74" name="Block Arc 73">
              <a:extLst>
                <a:ext uri="{FF2B5EF4-FFF2-40B4-BE49-F238E27FC236}">
                  <a16:creationId xmlns:a16="http://schemas.microsoft.com/office/drawing/2014/main" xmlns="" id="{A067D451-4FE6-4178-8DB7-C8521E3E3AA6}"/>
                </a:ext>
              </a:extLst>
            </p:cNvPr>
            <p:cNvSpPr/>
            <p:nvPr/>
          </p:nvSpPr>
          <p:spPr>
            <a:xfrm>
              <a:off x="6500119" y="1755670"/>
              <a:ext cx="1816297" cy="1816297"/>
            </a:xfrm>
            <a:prstGeom prst="blockArc">
              <a:avLst>
                <a:gd name="adj1" fmla="val 16127381"/>
                <a:gd name="adj2" fmla="val 5490194"/>
                <a:gd name="adj3" fmla="val 4041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xmlns="" id="{66ECEFC6-C25F-4CF4-AD81-58F08826CE9D}"/>
                </a:ext>
              </a:extLst>
            </p:cNvPr>
            <p:cNvSpPr/>
            <p:nvPr/>
          </p:nvSpPr>
          <p:spPr>
            <a:xfrm>
              <a:off x="1633635" y="1755670"/>
              <a:ext cx="5808713" cy="7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07972240-74A6-41BD-AB2B-867C85EFB8B1}"/>
              </a:ext>
            </a:extLst>
          </p:cNvPr>
          <p:cNvSpPr/>
          <p:nvPr/>
        </p:nvSpPr>
        <p:spPr>
          <a:xfrm>
            <a:off x="1673275" y="2083908"/>
            <a:ext cx="756084" cy="756084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9B78DC99-227E-4321-84C4-9E1B37A73A1C}"/>
              </a:ext>
            </a:extLst>
          </p:cNvPr>
          <p:cNvSpPr/>
          <p:nvPr/>
        </p:nvSpPr>
        <p:spPr>
          <a:xfrm>
            <a:off x="5277094" y="2083908"/>
            <a:ext cx="756084" cy="756084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xmlns="" id="{8C820D7E-EE74-4071-8B4C-25D7FAE8F92F}"/>
              </a:ext>
            </a:extLst>
          </p:cNvPr>
          <p:cNvSpPr/>
          <p:nvPr/>
        </p:nvSpPr>
        <p:spPr>
          <a:xfrm>
            <a:off x="8880915" y="2083908"/>
            <a:ext cx="756084" cy="756084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xmlns="" id="{061243C4-5CBA-4A63-96F7-3EE37645F5B6}"/>
              </a:ext>
            </a:extLst>
          </p:cNvPr>
          <p:cNvGrpSpPr/>
          <p:nvPr/>
        </p:nvGrpSpPr>
        <p:grpSpPr>
          <a:xfrm rot="10800000">
            <a:off x="9416317" y="4559658"/>
            <a:ext cx="435077" cy="435077"/>
            <a:chOff x="1547664" y="3147814"/>
            <a:chExt cx="720080" cy="720080"/>
          </a:xfrm>
        </p:grpSpPr>
        <p:sp>
          <p:nvSpPr>
            <p:cNvPr id="89" name="Oval 88">
              <a:extLst>
                <a:ext uri="{FF2B5EF4-FFF2-40B4-BE49-F238E27FC236}">
                  <a16:creationId xmlns:a16="http://schemas.microsoft.com/office/drawing/2014/main" xmlns="" id="{34978A30-C0D6-487C-8EA9-6B792ABEE9F0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0" name="Chevron 56">
              <a:extLst>
                <a:ext uri="{FF2B5EF4-FFF2-40B4-BE49-F238E27FC236}">
                  <a16:creationId xmlns:a16="http://schemas.microsoft.com/office/drawing/2014/main" xmlns="" id="{D49D45B1-CAD5-465C-950D-CD843E560549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xmlns="" id="{1144D3A9-EC65-4C6F-B640-AB11F68D17C7}"/>
              </a:ext>
            </a:extLst>
          </p:cNvPr>
          <p:cNvGrpSpPr/>
          <p:nvPr/>
        </p:nvGrpSpPr>
        <p:grpSpPr>
          <a:xfrm rot="5400000">
            <a:off x="10836605" y="3384037"/>
            <a:ext cx="435077" cy="435077"/>
            <a:chOff x="1547664" y="3147814"/>
            <a:chExt cx="720080" cy="720080"/>
          </a:xfrm>
        </p:grpSpPr>
        <p:sp>
          <p:nvSpPr>
            <p:cNvPr id="92" name="Oval 91">
              <a:extLst>
                <a:ext uri="{FF2B5EF4-FFF2-40B4-BE49-F238E27FC236}">
                  <a16:creationId xmlns:a16="http://schemas.microsoft.com/office/drawing/2014/main" xmlns="" id="{14667181-7414-4449-B3F9-EE83208C14EC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93" name="Chevron 59">
              <a:extLst>
                <a:ext uri="{FF2B5EF4-FFF2-40B4-BE49-F238E27FC236}">
                  <a16:creationId xmlns:a16="http://schemas.microsoft.com/office/drawing/2014/main" xmlns="" id="{05BAFC3D-5DF3-47D5-B1CB-16A9CEF057E2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xmlns="" id="{3C3A39AA-52F3-4220-B0D0-1DC5E22CE207}"/>
              </a:ext>
            </a:extLst>
          </p:cNvPr>
          <p:cNvGrpSpPr/>
          <p:nvPr/>
        </p:nvGrpSpPr>
        <p:grpSpPr>
          <a:xfrm>
            <a:off x="777023" y="2748610"/>
            <a:ext cx="2414775" cy="1075619"/>
            <a:chOff x="712761" y="3083156"/>
            <a:chExt cx="2090688" cy="1075619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xmlns="" id="{41D2CD1B-C0D1-4A75-A02A-18F49EB13A26}"/>
                </a:ext>
              </a:extLst>
            </p:cNvPr>
            <p:cNvSpPr txBox="1"/>
            <p:nvPr/>
          </p:nvSpPr>
          <p:spPr>
            <a:xfrm>
              <a:off x="743792" y="3881776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xmlns="" id="{5E11FDFA-307A-452C-8B4B-8B7D4A57ACF5}"/>
                </a:ext>
              </a:extLst>
            </p:cNvPr>
            <p:cNvSpPr txBox="1"/>
            <p:nvPr/>
          </p:nvSpPr>
          <p:spPr>
            <a:xfrm>
              <a:off x="712761" y="3083156"/>
              <a:ext cx="205965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1600" dirty="0">
                  <a:latin typeface="Arial Narrow" panose="020B0606020202030204" pitchFamily="34" charset="0"/>
                </a:rPr>
                <a:t> 1. cangkriman sing wujude wancahan (cekakan)</a:t>
              </a:r>
              <a:endParaRPr lang="ko-KR" altLang="en-US" sz="1600" b="1" dirty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xmlns="" id="{FB39D121-CE19-422A-8303-5F61D74DB61C}"/>
              </a:ext>
            </a:extLst>
          </p:cNvPr>
          <p:cNvGrpSpPr/>
          <p:nvPr/>
        </p:nvGrpSpPr>
        <p:grpSpPr>
          <a:xfrm>
            <a:off x="3736801" y="2819237"/>
            <a:ext cx="5378612" cy="1051958"/>
            <a:chOff x="179134" y="3112679"/>
            <a:chExt cx="4656748" cy="1051958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xmlns="" id="{828615A2-CB52-4F3A-825D-0D1C75554352}"/>
                </a:ext>
              </a:extLst>
            </p:cNvPr>
            <p:cNvSpPr txBox="1"/>
            <p:nvPr/>
          </p:nvSpPr>
          <p:spPr>
            <a:xfrm>
              <a:off x="227140" y="3579862"/>
              <a:ext cx="293857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 Narrow" panose="020B0606020202030204" pitchFamily="34" charset="0"/>
                </a:rPr>
                <a:t>- </a:t>
              </a:r>
              <a:r>
                <a:rPr lang="id-ID" sz="1600" b="1" dirty="0" smtClean="0">
                  <a:latin typeface="Arial Narrow" panose="020B0606020202030204" pitchFamily="34" charset="0"/>
                </a:rPr>
                <a:t>Sega </a:t>
              </a:r>
              <a:r>
                <a:rPr lang="id-ID" sz="1600" b="1" dirty="0">
                  <a:latin typeface="Arial Narrow" panose="020B0606020202030204" pitchFamily="34" charset="0"/>
                </a:rPr>
                <a:t>sakepel dirubung </a:t>
              </a:r>
              <a:r>
                <a:rPr lang="id-ID" sz="1600" b="1" dirty="0" smtClean="0">
                  <a:latin typeface="Arial Narrow" panose="020B0606020202030204" pitchFamily="34" charset="0"/>
                </a:rPr>
                <a:t>tinggi</a:t>
              </a:r>
              <a:r>
                <a:rPr lang="en-US" sz="1600" b="1" dirty="0" smtClean="0">
                  <a:latin typeface="Arial Narrow" panose="020B0606020202030204" pitchFamily="34" charset="0"/>
                </a:rPr>
                <a:t>.</a:t>
              </a:r>
              <a:r>
                <a:rPr lang="id-ID" sz="1600" b="1" dirty="0" smtClean="0">
                  <a:latin typeface="Arial Narrow" panose="020B0606020202030204" pitchFamily="34" charset="0"/>
                </a:rPr>
                <a:t> </a:t>
              </a:r>
              <a:r>
                <a:rPr lang="id-ID" sz="1600" dirty="0" smtClean="0">
                  <a:latin typeface="Arial Narrow" panose="020B0606020202030204" pitchFamily="34" charset="0"/>
                </a:rPr>
                <a:t>Batangane</a:t>
              </a:r>
              <a:r>
                <a:rPr lang="en-US" sz="1600" dirty="0" smtClean="0">
                  <a:latin typeface="Arial Narrow" panose="020B0606020202030204" pitchFamily="34" charset="0"/>
                </a:rPr>
                <a:t>,</a:t>
              </a:r>
              <a:r>
                <a:rPr lang="id-ID" sz="1600" dirty="0" smtClean="0">
                  <a:latin typeface="Arial Narrow" panose="020B0606020202030204" pitchFamily="34" charset="0"/>
                </a:rPr>
                <a:t> </a:t>
              </a:r>
              <a:r>
                <a:rPr lang="id-ID" sz="1600" dirty="0">
                  <a:latin typeface="Arial Narrow" panose="020B0606020202030204" pitchFamily="34" charset="0"/>
                </a:rPr>
                <a:t>salak</a:t>
              </a:r>
              <a:endParaRPr lang="ko-KR" altLang="en-US" sz="1600" dirty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xmlns="" id="{94B8770B-CCFA-44AC-AC3E-0614EE87080F}"/>
                </a:ext>
              </a:extLst>
            </p:cNvPr>
            <p:cNvSpPr txBox="1"/>
            <p:nvPr/>
          </p:nvSpPr>
          <p:spPr>
            <a:xfrm>
              <a:off x="179134" y="3112679"/>
              <a:ext cx="46567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400" dirty="0"/>
                <a:t>2</a:t>
              </a:r>
              <a:r>
                <a:rPr lang="id-ID" sz="1600" dirty="0">
                  <a:latin typeface="Arial Narrow" panose="020B0606020202030204" pitchFamily="34" charset="0"/>
                </a:rPr>
                <a:t>. cangkriman sing wujude pepindhan (irib-iriban), </a:t>
              </a:r>
              <a:endParaRPr lang="en-US" sz="1600" dirty="0">
                <a:latin typeface="Arial Narrow" panose="020B0606020202030204" pitchFamily="34" charset="0"/>
              </a:endParaRPr>
            </a:p>
            <a:p>
              <a:r>
                <a:rPr lang="id-ID" sz="1600" dirty="0">
                  <a:latin typeface="Arial Narrow" panose="020B0606020202030204" pitchFamily="34" charset="0"/>
                </a:rPr>
                <a:t>    Tuladhane:</a:t>
              </a:r>
              <a:endParaRPr lang="en-US" sz="1600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xmlns="" id="{94123F15-4E97-432A-9E5D-4AFF4F35F118}"/>
              </a:ext>
            </a:extLst>
          </p:cNvPr>
          <p:cNvGrpSpPr/>
          <p:nvPr/>
        </p:nvGrpSpPr>
        <p:grpSpPr>
          <a:xfrm>
            <a:off x="7835087" y="2827614"/>
            <a:ext cx="3553349" cy="1074457"/>
            <a:chOff x="684599" y="3019490"/>
            <a:chExt cx="1835230" cy="1159069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xmlns="" id="{40BACD3F-00CE-4C4B-92B1-0C1CCE7E7395}"/>
                </a:ext>
              </a:extLst>
            </p:cNvPr>
            <p:cNvSpPr txBox="1"/>
            <p:nvPr/>
          </p:nvSpPr>
          <p:spPr>
            <a:xfrm>
              <a:off x="684599" y="3547734"/>
              <a:ext cx="1835230" cy="6308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Arial Narrow" panose="020B0606020202030204" pitchFamily="34" charset="0"/>
                </a:rPr>
                <a:t>- </a:t>
              </a:r>
              <a:r>
                <a:rPr lang="id-ID" sz="1600" dirty="0" smtClean="0">
                  <a:latin typeface="Arial Narrow" panose="020B0606020202030204" pitchFamily="34" charset="0"/>
                </a:rPr>
                <a:t>Ana </a:t>
              </a:r>
              <a:r>
                <a:rPr lang="id-ID" sz="1600" dirty="0">
                  <a:latin typeface="Arial Narrow" panose="020B0606020202030204" pitchFamily="34" charset="0"/>
                </a:rPr>
                <a:t>gajah numpak becak, ketok apane</a:t>
              </a:r>
              <a:r>
                <a:rPr lang="id-ID" sz="1600" dirty="0" smtClean="0">
                  <a:latin typeface="Arial Narrow" panose="020B0606020202030204" pitchFamily="34" charset="0"/>
                </a:rPr>
                <a:t>? </a:t>
              </a:r>
              <a:r>
                <a:rPr lang="id-ID" sz="1600" b="1" dirty="0">
                  <a:latin typeface="Arial Narrow" panose="020B0606020202030204" pitchFamily="34" charset="0"/>
                </a:rPr>
                <a:t>Ketok mbujuke.</a:t>
              </a:r>
              <a:endParaRPr lang="ko-KR" altLang="en-US" sz="1600" b="1" dirty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xmlns="" id="{64859EE2-268F-4766-82A8-76933BA28668}"/>
                </a:ext>
              </a:extLst>
            </p:cNvPr>
            <p:cNvSpPr txBox="1"/>
            <p:nvPr/>
          </p:nvSpPr>
          <p:spPr>
            <a:xfrm>
              <a:off x="723201" y="3019490"/>
              <a:ext cx="1661576" cy="6308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 </a:t>
              </a:r>
              <a:r>
                <a:rPr lang="id-ID" sz="1600" dirty="0">
                  <a:latin typeface="Arial Narrow" panose="020B0606020202030204" pitchFamily="34" charset="0"/>
                </a:rPr>
                <a:t>3. cangkriman sing wujude </a:t>
              </a:r>
              <a:r>
                <a:rPr lang="id-ID" sz="1600" dirty="0" smtClean="0">
                  <a:latin typeface="Arial Narrow" panose="020B0606020202030204" pitchFamily="34" charset="0"/>
                </a:rPr>
                <a:t>plesetan,</a:t>
              </a:r>
              <a:endParaRPr lang="en-US" sz="1600" dirty="0" smtClean="0">
                <a:latin typeface="Arial Narrow" panose="020B0606020202030204" pitchFamily="34" charset="0"/>
              </a:endParaRPr>
            </a:p>
            <a:p>
              <a:r>
                <a:rPr lang="id-ID" sz="1600" dirty="0" smtClean="0">
                  <a:latin typeface="Arial Narrow" panose="020B0606020202030204" pitchFamily="34" charset="0"/>
                </a:rPr>
                <a:t>Tuladhane</a:t>
              </a:r>
              <a:r>
                <a:rPr lang="id-ID" sz="1600" dirty="0">
                  <a:latin typeface="Arial Narrow" panose="020B0606020202030204" pitchFamily="34" charset="0"/>
                </a:rPr>
                <a:t>:</a:t>
              </a:r>
              <a:endParaRPr lang="en-US" sz="1600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109" name="Isosceles Triangle 51">
            <a:extLst>
              <a:ext uri="{FF2B5EF4-FFF2-40B4-BE49-F238E27FC236}">
                <a16:creationId xmlns:a16="http://schemas.microsoft.com/office/drawing/2014/main" xmlns="" id="{FA136E70-E651-4FF0-9AE9-D45AD1AD1E8A}"/>
              </a:ext>
            </a:extLst>
          </p:cNvPr>
          <p:cNvSpPr/>
          <p:nvPr/>
        </p:nvSpPr>
        <p:spPr>
          <a:xfrm>
            <a:off x="5500564" y="2319670"/>
            <a:ext cx="353479" cy="259208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10" name="Oval 7">
            <a:extLst>
              <a:ext uri="{FF2B5EF4-FFF2-40B4-BE49-F238E27FC236}">
                <a16:creationId xmlns:a16="http://schemas.microsoft.com/office/drawing/2014/main" xmlns="" id="{3626DE67-B8EC-478F-BEBB-C88B9AE6F604}"/>
              </a:ext>
            </a:extLst>
          </p:cNvPr>
          <p:cNvSpPr/>
          <p:nvPr/>
        </p:nvSpPr>
        <p:spPr>
          <a:xfrm>
            <a:off x="1865677" y="2279646"/>
            <a:ext cx="383447" cy="3834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11" name="Rounded Rectangle 27">
            <a:extLst>
              <a:ext uri="{FF2B5EF4-FFF2-40B4-BE49-F238E27FC236}">
                <a16:creationId xmlns:a16="http://schemas.microsoft.com/office/drawing/2014/main" xmlns="" id="{41D98EB6-E69F-460C-827D-CDB4A50C32DF}"/>
              </a:ext>
            </a:extLst>
          </p:cNvPr>
          <p:cNvSpPr/>
          <p:nvPr/>
        </p:nvSpPr>
        <p:spPr>
          <a:xfrm>
            <a:off x="9084863" y="2319671"/>
            <a:ext cx="367653" cy="28240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xmlns="" id="{EDC2114F-8BAA-4F41-A3DA-91BBE17935E0}"/>
              </a:ext>
            </a:extLst>
          </p:cNvPr>
          <p:cNvGrpSpPr/>
          <p:nvPr/>
        </p:nvGrpSpPr>
        <p:grpSpPr>
          <a:xfrm>
            <a:off x="3635217" y="2244414"/>
            <a:ext cx="435077" cy="435077"/>
            <a:chOff x="1547664" y="3147814"/>
            <a:chExt cx="720080" cy="720080"/>
          </a:xfrm>
        </p:grpSpPr>
        <p:sp>
          <p:nvSpPr>
            <p:cNvPr id="83" name="Oval 82">
              <a:extLst>
                <a:ext uri="{FF2B5EF4-FFF2-40B4-BE49-F238E27FC236}">
                  <a16:creationId xmlns:a16="http://schemas.microsoft.com/office/drawing/2014/main" xmlns="" id="{A8F7D23A-7556-412B-8917-529386805B9C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  <p:sp>
          <p:nvSpPr>
            <p:cNvPr id="84" name="Chevron 50">
              <a:extLst>
                <a:ext uri="{FF2B5EF4-FFF2-40B4-BE49-F238E27FC236}">
                  <a16:creationId xmlns:a16="http://schemas.microsoft.com/office/drawing/2014/main" xmlns="" id="{85B8F83E-C5DD-4653-8B7B-EA3781FD77B7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</p:grpSp>
      <p:sp>
        <p:nvSpPr>
          <p:cNvPr id="104" name="TextBox 103">
            <a:extLst>
              <a:ext uri="{FF2B5EF4-FFF2-40B4-BE49-F238E27FC236}">
                <a16:creationId xmlns:a16="http://schemas.microsoft.com/office/drawing/2014/main" xmlns="" id="{4D135803-8452-4613-8A33-20DEF20DB9DA}"/>
              </a:ext>
            </a:extLst>
          </p:cNvPr>
          <p:cNvSpPr txBox="1"/>
          <p:nvPr/>
        </p:nvSpPr>
        <p:spPr>
          <a:xfrm>
            <a:off x="105766" y="939173"/>
            <a:ext cx="5927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latin typeface="Arial Narrow" panose="020B0606020202030204" pitchFamily="34" charset="0"/>
              </a:rPr>
              <a:t>Cangkriman </a:t>
            </a:r>
            <a:r>
              <a:rPr lang="id-ID" dirty="0">
                <a:latin typeface="Arial Narrow" panose="020B0606020202030204" pitchFamily="34" charset="0"/>
              </a:rPr>
              <a:t>yaiku unen-unen sing kudu dibedhek utawa dibatang maksude. Mula saka iku, cangkriman uga diarani bedhekan utawa batangan. Cangkriman iku wujude ana 4, yaiku: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xmlns="" id="{0A189629-6E9B-41D8-A793-4AE63C538858}"/>
              </a:ext>
            </a:extLst>
          </p:cNvPr>
          <p:cNvSpPr/>
          <p:nvPr/>
        </p:nvSpPr>
        <p:spPr>
          <a:xfrm>
            <a:off x="8548424" y="4413857"/>
            <a:ext cx="756084" cy="756084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xmlns="" id="{DF8311CF-E5AA-47BE-96D8-90EDF0315187}"/>
              </a:ext>
            </a:extLst>
          </p:cNvPr>
          <p:cNvGrpSpPr/>
          <p:nvPr/>
        </p:nvGrpSpPr>
        <p:grpSpPr>
          <a:xfrm>
            <a:off x="7239508" y="2244414"/>
            <a:ext cx="435077" cy="435077"/>
            <a:chOff x="1547664" y="3147814"/>
            <a:chExt cx="720080" cy="720080"/>
          </a:xfrm>
        </p:grpSpPr>
        <p:sp>
          <p:nvSpPr>
            <p:cNvPr id="86" name="Oval 85">
              <a:extLst>
                <a:ext uri="{FF2B5EF4-FFF2-40B4-BE49-F238E27FC236}">
                  <a16:creationId xmlns:a16="http://schemas.microsoft.com/office/drawing/2014/main" xmlns="" id="{CD53219E-81A2-4BFA-8872-6B554252B8E2}"/>
                </a:ext>
              </a:extLst>
            </p:cNvPr>
            <p:cNvSpPr/>
            <p:nvPr/>
          </p:nvSpPr>
          <p:spPr>
            <a:xfrm>
              <a:off x="1547664" y="3147814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87" name="Chevron 53">
              <a:extLst>
                <a:ext uri="{FF2B5EF4-FFF2-40B4-BE49-F238E27FC236}">
                  <a16:creationId xmlns:a16="http://schemas.microsoft.com/office/drawing/2014/main" xmlns="" id="{1821CC6A-82B0-4E17-9C1D-EA6A678588ED}"/>
                </a:ext>
              </a:extLst>
            </p:cNvPr>
            <p:cNvSpPr/>
            <p:nvPr/>
          </p:nvSpPr>
          <p:spPr>
            <a:xfrm>
              <a:off x="1741237" y="3312127"/>
              <a:ext cx="391455" cy="391455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bg1"/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xmlns="" id="{95195BC6-BB7F-4C97-B8C3-137525A0FB23}"/>
              </a:ext>
            </a:extLst>
          </p:cNvPr>
          <p:cNvGrpSpPr/>
          <p:nvPr/>
        </p:nvGrpSpPr>
        <p:grpSpPr>
          <a:xfrm>
            <a:off x="7423337" y="5097805"/>
            <a:ext cx="4678767" cy="1869202"/>
            <a:chOff x="306870" y="3252565"/>
            <a:chExt cx="4050829" cy="1869202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xmlns="" id="{5D2ADEF0-E592-4CAB-B709-552B05D1C077}"/>
                </a:ext>
              </a:extLst>
            </p:cNvPr>
            <p:cNvSpPr txBox="1"/>
            <p:nvPr/>
          </p:nvSpPr>
          <p:spPr>
            <a:xfrm>
              <a:off x="511874" y="3736772"/>
              <a:ext cx="3845825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400" dirty="0">
                  <a:latin typeface="Arial Narrow" panose="020B0606020202030204" pitchFamily="34" charset="0"/>
                </a:rPr>
                <a:t>Pocung</a:t>
              </a:r>
              <a:endParaRPr lang="en-US" sz="1400" dirty="0">
                <a:latin typeface="Arial Narrow" panose="020B0606020202030204" pitchFamily="34" charset="0"/>
              </a:endParaRPr>
            </a:p>
            <a:p>
              <a:r>
                <a:rPr lang="id-ID" sz="1400" dirty="0">
                  <a:latin typeface="Arial Narrow" panose="020B0606020202030204" pitchFamily="34" charset="0"/>
                </a:rPr>
                <a:t>    Bapak pucung renteng-renteng kaya kalung,</a:t>
              </a:r>
              <a:endParaRPr lang="en-US" sz="1400" dirty="0">
                <a:latin typeface="Arial Narrow" panose="020B0606020202030204" pitchFamily="34" charset="0"/>
              </a:endParaRPr>
            </a:p>
            <a:p>
              <a:r>
                <a:rPr lang="id-ID" sz="1400" dirty="0">
                  <a:latin typeface="Arial Narrow" panose="020B0606020202030204" pitchFamily="34" charset="0"/>
                </a:rPr>
                <a:t>    Dawa kaya ula,</a:t>
              </a:r>
              <a:endParaRPr lang="en-US" sz="1400" dirty="0">
                <a:latin typeface="Arial Narrow" panose="020B0606020202030204" pitchFamily="34" charset="0"/>
              </a:endParaRPr>
            </a:p>
            <a:p>
              <a:r>
                <a:rPr lang="id-ID" sz="1400" dirty="0">
                  <a:latin typeface="Arial Narrow" panose="020B0606020202030204" pitchFamily="34" charset="0"/>
                </a:rPr>
                <a:t>    Pencokanmu wesi miring, </a:t>
              </a:r>
              <a:endParaRPr lang="en-US" sz="1400" dirty="0">
                <a:latin typeface="Arial Narrow" panose="020B0606020202030204" pitchFamily="34" charset="0"/>
              </a:endParaRPr>
            </a:p>
            <a:p>
              <a:r>
                <a:rPr lang="id-ID" sz="1400" dirty="0">
                  <a:latin typeface="Arial Narrow" panose="020B0606020202030204" pitchFamily="34" charset="0"/>
                </a:rPr>
                <a:t>    Yen lumaku si pucung ngumbar swara</a:t>
              </a:r>
              <a:endParaRPr lang="en-US" sz="1400" dirty="0">
                <a:latin typeface="Arial Narrow" panose="020B0606020202030204" pitchFamily="34" charset="0"/>
              </a:endParaRPr>
            </a:p>
            <a:p>
              <a:r>
                <a:rPr lang="id-ID" sz="1400" dirty="0">
                  <a:latin typeface="Arial Narrow" panose="020B0606020202030204" pitchFamily="34" charset="0"/>
                </a:rPr>
                <a:t>    Badhekane: sepur</a:t>
              </a:r>
              <a:endParaRPr lang="en-US" sz="1400" dirty="0">
                <a:latin typeface="Arial Narrow" panose="020B0606020202030204" pitchFamily="34" charset="0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xmlns="" id="{D3D6DBD2-8BE9-4753-AF32-E6F1FB3ACCF9}"/>
                </a:ext>
              </a:extLst>
            </p:cNvPr>
            <p:cNvSpPr txBox="1"/>
            <p:nvPr/>
          </p:nvSpPr>
          <p:spPr>
            <a:xfrm>
              <a:off x="306870" y="3252565"/>
              <a:ext cx="395581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400" dirty="0"/>
                <a:t>4</a:t>
              </a:r>
              <a:r>
                <a:rPr lang="id-ID" sz="1600" dirty="0">
                  <a:latin typeface="Arial Narrow" panose="020B0606020202030204" pitchFamily="34" charset="0"/>
                </a:rPr>
                <a:t>. cangkriman sing sinawung ing tembang. </a:t>
              </a:r>
              <a:endParaRPr lang="en-US" sz="1600" dirty="0">
                <a:latin typeface="Arial Narrow" panose="020B0606020202030204" pitchFamily="34" charset="0"/>
              </a:endParaRPr>
            </a:p>
            <a:p>
              <a:r>
                <a:rPr lang="id-ID" sz="1600" dirty="0">
                  <a:latin typeface="Arial Narrow" panose="020B0606020202030204" pitchFamily="34" charset="0"/>
                </a:rPr>
                <a:t>     </a:t>
              </a:r>
              <a:r>
                <a:rPr lang="en-US" sz="1600" dirty="0" err="1" smtClean="0">
                  <a:latin typeface="Arial Narrow" panose="020B0606020202030204" pitchFamily="34" charset="0"/>
                </a:rPr>
                <a:t>Tu</a:t>
              </a:r>
              <a:r>
                <a:rPr lang="id-ID" sz="1600" dirty="0" smtClean="0">
                  <a:latin typeface="Arial Narrow" panose="020B0606020202030204" pitchFamily="34" charset="0"/>
                </a:rPr>
                <a:t>ladhane</a:t>
              </a:r>
              <a:r>
                <a:rPr lang="en-US" sz="1600" dirty="0" smtClean="0">
                  <a:latin typeface="Arial Narrow" panose="020B0606020202030204" pitchFamily="34" charset="0"/>
                </a:rPr>
                <a:t>: </a:t>
              </a:r>
              <a:endParaRPr lang="en-US" sz="1600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113" name="Round Same Side Corner Rectangle 36">
            <a:extLst>
              <a:ext uri="{FF2B5EF4-FFF2-40B4-BE49-F238E27FC236}">
                <a16:creationId xmlns:a16="http://schemas.microsoft.com/office/drawing/2014/main" xmlns="" id="{2953E4F1-B1D5-45DE-884F-85F4274E8CEA}"/>
              </a:ext>
            </a:extLst>
          </p:cNvPr>
          <p:cNvSpPr/>
          <p:nvPr/>
        </p:nvSpPr>
        <p:spPr>
          <a:xfrm>
            <a:off x="8710876" y="4690060"/>
            <a:ext cx="379797" cy="300273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64983" y="3326867"/>
            <a:ext cx="24401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1600" dirty="0" err="1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Tuladhane</a:t>
            </a:r>
            <a:r>
              <a:rPr lang="en-US" sz="16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id-ID" sz="1600" b="1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Pakbo letus</a:t>
            </a:r>
            <a:r>
              <a:rPr lang="en-US" sz="1600" b="1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600" b="1" dirty="0" smtClean="0"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id-ID" sz="16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Batangane</a:t>
            </a:r>
            <a:r>
              <a:rPr lang="en-US" sz="16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id-ID" sz="1600" dirty="0" smtClean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d-ID" sz="1600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tipak kebo lelene satus.</a:t>
            </a:r>
            <a:endParaRPr lang="en-US" sz="1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4306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6E5FA365-F4B6-4885-98E9-319BBA6CC9AF}"/>
              </a:ext>
            </a:extLst>
          </p:cNvPr>
          <p:cNvSpPr/>
          <p:nvPr/>
        </p:nvSpPr>
        <p:spPr>
          <a:xfrm>
            <a:off x="119508" y="-266951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595561E-B81D-4F74-89C6-156AB54921AA}"/>
              </a:ext>
            </a:extLst>
          </p:cNvPr>
          <p:cNvSpPr/>
          <p:nvPr/>
        </p:nvSpPr>
        <p:spPr>
          <a:xfrm>
            <a:off x="8782051" y="647700"/>
            <a:ext cx="2756175" cy="5562600"/>
          </a:xfrm>
          <a:custGeom>
            <a:avLst/>
            <a:gdLst>
              <a:gd name="connsiteX0" fmla="*/ 0 w 4134263"/>
              <a:gd name="connsiteY0" fmla="*/ 0 h 8343900"/>
              <a:gd name="connsiteX1" fmla="*/ 4134263 w 4134263"/>
              <a:gd name="connsiteY1" fmla="*/ 0 h 8343900"/>
              <a:gd name="connsiteX2" fmla="*/ 4134263 w 4134263"/>
              <a:gd name="connsiteY2" fmla="*/ 8343900 h 8343900"/>
              <a:gd name="connsiteX3" fmla="*/ 0 w 4134263"/>
              <a:gd name="connsiteY3" fmla="*/ 8343900 h 8343900"/>
              <a:gd name="connsiteX4" fmla="*/ 0 w 4134263"/>
              <a:gd name="connsiteY4" fmla="*/ 7895463 h 8343900"/>
              <a:gd name="connsiteX5" fmla="*/ 227674 w 4134263"/>
              <a:gd name="connsiteY5" fmla="*/ 7895463 h 8343900"/>
              <a:gd name="connsiteX6" fmla="*/ 227674 w 4134263"/>
              <a:gd name="connsiteY6" fmla="*/ 8116226 h 8343900"/>
              <a:gd name="connsiteX7" fmla="*/ 3906589 w 4134263"/>
              <a:gd name="connsiteY7" fmla="*/ 8116226 h 8343900"/>
              <a:gd name="connsiteX8" fmla="*/ 3906589 w 4134263"/>
              <a:gd name="connsiteY8" fmla="*/ 227674 h 8343900"/>
              <a:gd name="connsiteX9" fmla="*/ 227674 w 4134263"/>
              <a:gd name="connsiteY9" fmla="*/ 227674 h 8343900"/>
              <a:gd name="connsiteX10" fmla="*/ 227674 w 4134263"/>
              <a:gd name="connsiteY10" fmla="*/ 6515169 h 8343900"/>
              <a:gd name="connsiteX11" fmla="*/ 0 w 4134263"/>
              <a:gd name="connsiteY11" fmla="*/ 6515169 h 834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4263" h="8343900">
                <a:moveTo>
                  <a:pt x="0" y="0"/>
                </a:moveTo>
                <a:lnTo>
                  <a:pt x="4134263" y="0"/>
                </a:lnTo>
                <a:lnTo>
                  <a:pt x="4134263" y="8343900"/>
                </a:lnTo>
                <a:lnTo>
                  <a:pt x="0" y="8343900"/>
                </a:lnTo>
                <a:lnTo>
                  <a:pt x="0" y="7895463"/>
                </a:lnTo>
                <a:lnTo>
                  <a:pt x="227674" y="7895463"/>
                </a:lnTo>
                <a:lnTo>
                  <a:pt x="227674" y="8116226"/>
                </a:lnTo>
                <a:lnTo>
                  <a:pt x="3906589" y="8116226"/>
                </a:lnTo>
                <a:lnTo>
                  <a:pt x="3906589" y="227674"/>
                </a:lnTo>
                <a:lnTo>
                  <a:pt x="227674" y="227674"/>
                </a:lnTo>
                <a:lnTo>
                  <a:pt x="227674" y="6515169"/>
                </a:lnTo>
                <a:lnTo>
                  <a:pt x="0" y="651516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xmlns="" id="{4ECC00AA-ABBD-45B3-B852-4F0AD3173611}"/>
              </a:ext>
            </a:extLst>
          </p:cNvPr>
          <p:cNvSpPr/>
          <p:nvPr/>
        </p:nvSpPr>
        <p:spPr>
          <a:xfrm>
            <a:off x="5516888" y="646921"/>
            <a:ext cx="2756175" cy="5562600"/>
          </a:xfrm>
          <a:custGeom>
            <a:avLst/>
            <a:gdLst>
              <a:gd name="connsiteX0" fmla="*/ 0 w 4134263"/>
              <a:gd name="connsiteY0" fmla="*/ 0 h 8343900"/>
              <a:gd name="connsiteX1" fmla="*/ 4134263 w 4134263"/>
              <a:gd name="connsiteY1" fmla="*/ 0 h 8343900"/>
              <a:gd name="connsiteX2" fmla="*/ 4134263 w 4134263"/>
              <a:gd name="connsiteY2" fmla="*/ 6519670 h 8343900"/>
              <a:gd name="connsiteX3" fmla="*/ 3906589 w 4134263"/>
              <a:gd name="connsiteY3" fmla="*/ 6519670 h 8343900"/>
              <a:gd name="connsiteX4" fmla="*/ 3906589 w 4134263"/>
              <a:gd name="connsiteY4" fmla="*/ 227674 h 8343900"/>
              <a:gd name="connsiteX5" fmla="*/ 227674 w 4134263"/>
              <a:gd name="connsiteY5" fmla="*/ 227674 h 8343900"/>
              <a:gd name="connsiteX6" fmla="*/ 227674 w 4134263"/>
              <a:gd name="connsiteY6" fmla="*/ 8116226 h 8343900"/>
              <a:gd name="connsiteX7" fmla="*/ 3906589 w 4134263"/>
              <a:gd name="connsiteY7" fmla="*/ 8116226 h 8343900"/>
              <a:gd name="connsiteX8" fmla="*/ 3906589 w 4134263"/>
              <a:gd name="connsiteY8" fmla="*/ 7896632 h 8343900"/>
              <a:gd name="connsiteX9" fmla="*/ 4134263 w 4134263"/>
              <a:gd name="connsiteY9" fmla="*/ 7896632 h 8343900"/>
              <a:gd name="connsiteX10" fmla="*/ 4134263 w 4134263"/>
              <a:gd name="connsiteY10" fmla="*/ 8343900 h 8343900"/>
              <a:gd name="connsiteX11" fmla="*/ 0 w 4134263"/>
              <a:gd name="connsiteY11" fmla="*/ 8343900 h 834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4263" h="8343900">
                <a:moveTo>
                  <a:pt x="0" y="0"/>
                </a:moveTo>
                <a:lnTo>
                  <a:pt x="4134263" y="0"/>
                </a:lnTo>
                <a:lnTo>
                  <a:pt x="4134263" y="6519670"/>
                </a:lnTo>
                <a:lnTo>
                  <a:pt x="3906589" y="6519670"/>
                </a:lnTo>
                <a:lnTo>
                  <a:pt x="3906589" y="227674"/>
                </a:lnTo>
                <a:lnTo>
                  <a:pt x="227674" y="227674"/>
                </a:lnTo>
                <a:lnTo>
                  <a:pt x="227674" y="8116226"/>
                </a:lnTo>
                <a:lnTo>
                  <a:pt x="3906589" y="8116226"/>
                </a:lnTo>
                <a:lnTo>
                  <a:pt x="3906589" y="7896632"/>
                </a:lnTo>
                <a:lnTo>
                  <a:pt x="4134263" y="7896632"/>
                </a:lnTo>
                <a:lnTo>
                  <a:pt x="4134263" y="8343900"/>
                </a:lnTo>
                <a:lnTo>
                  <a:pt x="0" y="83439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8CA4CF1B-BA6B-4A81-9DD2-CDDB37B545D1}"/>
              </a:ext>
            </a:extLst>
          </p:cNvPr>
          <p:cNvGrpSpPr/>
          <p:nvPr/>
        </p:nvGrpSpPr>
        <p:grpSpPr>
          <a:xfrm>
            <a:off x="5575899" y="899828"/>
            <a:ext cx="3384450" cy="1527745"/>
            <a:chOff x="5580320" y="1250338"/>
            <a:chExt cx="4279880" cy="2235029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5652A1C8-FE16-4CB4-8588-83E429F43237}"/>
                </a:ext>
              </a:extLst>
            </p:cNvPr>
            <p:cNvSpPr txBox="1"/>
            <p:nvPr/>
          </p:nvSpPr>
          <p:spPr>
            <a:xfrm>
              <a:off x="5580320" y="1250338"/>
              <a:ext cx="4279880" cy="765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AutoNum type="arabicPeriod"/>
              </a:pPr>
              <a:r>
                <a:rPr lang="id-ID" sz="1400" dirty="0" smtClean="0"/>
                <a:t>Ukara </a:t>
              </a:r>
              <a:r>
                <a:rPr lang="id-ID" sz="1400" dirty="0"/>
                <a:t>tanduk </a:t>
              </a:r>
              <a:r>
                <a:rPr lang="id-ID" sz="1400" b="1" dirty="0"/>
                <a:t>mawa lesan </a:t>
              </a:r>
              <a:endParaRPr lang="en-US" sz="1400" b="1" dirty="0" smtClean="0"/>
            </a:p>
            <a:p>
              <a:r>
                <a:rPr lang="id-ID" sz="1400" i="1" dirty="0" smtClean="0"/>
                <a:t>(</a:t>
              </a:r>
              <a:r>
                <a:rPr lang="id-ID" sz="1400" i="1" dirty="0"/>
                <a:t>kalimat aktiftransitif)</a:t>
              </a:r>
              <a:r>
                <a:rPr lang="id-ID" sz="1400" dirty="0"/>
                <a:t>.</a:t>
              </a:r>
              <a:endParaRPr lang="en-US" sz="1400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D636E553-E2A5-4B59-98BD-EAB49CB54170}"/>
                </a:ext>
              </a:extLst>
            </p:cNvPr>
            <p:cNvSpPr txBox="1"/>
            <p:nvPr/>
          </p:nvSpPr>
          <p:spPr>
            <a:xfrm>
              <a:off x="5699424" y="2089547"/>
              <a:ext cx="3288231" cy="13958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Tuladhane</a:t>
              </a:r>
              <a:r>
                <a:rPr lang="en-US" sz="1400" dirty="0" smtClean="0"/>
                <a:t>:</a:t>
              </a:r>
            </a:p>
            <a:p>
              <a:r>
                <a:rPr lang="id-ID" sz="1400" dirty="0" smtClean="0"/>
                <a:t>a</a:t>
              </a:r>
              <a:r>
                <a:rPr lang="id-ID" sz="1400" dirty="0"/>
                <a:t>. Supri mangan </a:t>
              </a:r>
              <a:r>
                <a:rPr lang="id-ID" sz="1400" u="sng" dirty="0"/>
                <a:t>sega</a:t>
              </a:r>
              <a:endParaRPr lang="en-US" sz="1400" dirty="0"/>
            </a:p>
            <a:p>
              <a:r>
                <a:rPr lang="id-ID" sz="1400" dirty="0" smtClean="0"/>
                <a:t>b</a:t>
              </a:r>
              <a:r>
                <a:rPr lang="id-ID" sz="1400" dirty="0"/>
                <a:t>. Mbak Yanti nyapu </a:t>
              </a:r>
              <a:r>
                <a:rPr lang="id-ID" sz="1400" u="sng" dirty="0"/>
                <a:t>latar</a:t>
              </a:r>
              <a:endParaRPr lang="en-US" sz="1400" dirty="0"/>
            </a:p>
            <a:p>
              <a:r>
                <a:rPr lang="id-ID" sz="1400" dirty="0" smtClean="0"/>
                <a:t>c</a:t>
              </a:r>
              <a:r>
                <a:rPr lang="id-ID" sz="1400" dirty="0"/>
                <a:t>. Bu Yati nggoreng </a:t>
              </a:r>
              <a:r>
                <a:rPr lang="id-ID" sz="1400" u="sng" dirty="0"/>
                <a:t>gedhang</a:t>
              </a:r>
              <a:endParaRPr lang="en-US" sz="1400" dirty="0"/>
            </a:p>
          </p:txBody>
        </p:sp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xmlns="" id="{58A31532-B316-484C-8098-AF3FF645AFD9}"/>
              </a:ext>
            </a:extLst>
          </p:cNvPr>
          <p:cNvSpPr txBox="1">
            <a:spLocks/>
          </p:cNvSpPr>
          <p:nvPr/>
        </p:nvSpPr>
        <p:spPr>
          <a:xfrm>
            <a:off x="676567" y="4581"/>
            <a:ext cx="4057877" cy="192897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en-US" altLang="ko-KR" sz="4800" b="1" dirty="0" err="1" smtClean="0">
                <a:solidFill>
                  <a:schemeClr val="bg1"/>
                </a:solidFill>
                <a:cs typeface="Arial" pitchFamily="34" charset="0"/>
              </a:rPr>
              <a:t>Ukara</a:t>
            </a:r>
            <a:r>
              <a:rPr lang="en-US" altLang="ko-KR" sz="48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4800" b="1" dirty="0" err="1" smtClean="0">
                <a:solidFill>
                  <a:schemeClr val="bg1"/>
                </a:solidFill>
                <a:cs typeface="Arial" pitchFamily="34" charset="0"/>
              </a:rPr>
              <a:t>Tanduk</a:t>
            </a: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xmlns="" id="{1E70138C-4282-423F-A7E8-4DC7AC3AB295}"/>
              </a:ext>
            </a:extLst>
          </p:cNvPr>
          <p:cNvSpPr txBox="1">
            <a:spLocks/>
          </p:cNvSpPr>
          <p:nvPr/>
        </p:nvSpPr>
        <p:spPr>
          <a:xfrm>
            <a:off x="76339" y="1720776"/>
            <a:ext cx="5158976" cy="8903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1600" dirty="0">
                <a:latin typeface="Arial Narrow" panose="020B0606020202030204" pitchFamily="34" charset="0"/>
              </a:rPr>
              <a:t>UkaraTanduk (</a:t>
            </a:r>
            <a:r>
              <a:rPr lang="id-ID" sz="1600" i="1" dirty="0">
                <a:latin typeface="Arial Narrow" panose="020B0606020202030204" pitchFamily="34" charset="0"/>
              </a:rPr>
              <a:t>Kalimat Aktif</a:t>
            </a:r>
            <a:r>
              <a:rPr lang="id-ID" sz="1600" dirty="0">
                <a:latin typeface="Arial Narrow" panose="020B0606020202030204" pitchFamily="34" charset="0"/>
              </a:rPr>
              <a:t>) yaiku ukara kang jejere </a:t>
            </a:r>
            <a:r>
              <a:rPr lang="id-ID" sz="1600" i="1" dirty="0">
                <a:latin typeface="Arial Narrow" panose="020B0606020202030204" pitchFamily="34" charset="0"/>
              </a:rPr>
              <a:t>(subyek) </a:t>
            </a:r>
            <a:r>
              <a:rPr lang="id-ID" sz="1600" dirty="0">
                <a:latin typeface="Arial Narrow" panose="020B0606020202030204" pitchFamily="34" charset="0"/>
              </a:rPr>
              <a:t>nindakake pakaryan, wasesane</a:t>
            </a:r>
            <a:r>
              <a:rPr lang="id-ID" sz="1600" i="1" dirty="0">
                <a:latin typeface="Arial Narrow" panose="020B0606020202030204" pitchFamily="34" charset="0"/>
              </a:rPr>
              <a:t>(predikat) </a:t>
            </a:r>
            <a:r>
              <a:rPr lang="id-ID" sz="1600" dirty="0">
                <a:latin typeface="Arial Narrow" panose="020B0606020202030204" pitchFamily="34" charset="0"/>
              </a:rPr>
              <a:t>awujud tembung kriya </a:t>
            </a:r>
            <a:r>
              <a:rPr lang="id-ID" sz="1600" i="1" dirty="0">
                <a:latin typeface="Arial Narrow" panose="020B0606020202030204" pitchFamily="34" charset="0"/>
              </a:rPr>
              <a:t>(kata kerja)</a:t>
            </a:r>
            <a:r>
              <a:rPr lang="id-ID" sz="1600" dirty="0">
                <a:latin typeface="Arial Narrow" panose="020B0606020202030204" pitchFamily="34" charset="0"/>
              </a:rPr>
              <a:t>, bisa kriya lingga utawa  entuk ater-ater anuswara (kriya andhahan). </a:t>
            </a:r>
            <a:endParaRPr lang="en-US" sz="1600" dirty="0">
              <a:latin typeface="Arial Narrow" panose="020B0606020202030204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9C6704F4-09B8-431E-B46A-AD316B6DB2B6}"/>
              </a:ext>
            </a:extLst>
          </p:cNvPr>
          <p:cNvGrpSpPr/>
          <p:nvPr/>
        </p:nvGrpSpPr>
        <p:grpSpPr>
          <a:xfrm>
            <a:off x="6117678" y="4621776"/>
            <a:ext cx="4845803" cy="1289567"/>
            <a:chOff x="3960971" y="2767117"/>
            <a:chExt cx="4267200" cy="1321489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6ABA99BD-6C70-4C21-B01A-E5A38434A391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65F7FB75-7765-4EBA-BD4A-3761EBF3AED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A89087E6-F621-4716-9BE8-419B36D8C459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F499AB14-FBF6-4469-A907-239FF233DA3D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xmlns="" id="{13197706-508D-4431-8F65-54E485927B2E}"/>
              </a:ext>
            </a:extLst>
          </p:cNvPr>
          <p:cNvGrpSpPr/>
          <p:nvPr/>
        </p:nvGrpSpPr>
        <p:grpSpPr>
          <a:xfrm>
            <a:off x="8926598" y="899828"/>
            <a:ext cx="3001032" cy="1527745"/>
            <a:chOff x="5655404" y="1256739"/>
            <a:chExt cx="3795021" cy="2235031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6510AFE0-0F2B-4A39-B2F9-A587FA4E39AE}"/>
                </a:ext>
              </a:extLst>
            </p:cNvPr>
            <p:cNvSpPr txBox="1"/>
            <p:nvPr/>
          </p:nvSpPr>
          <p:spPr>
            <a:xfrm>
              <a:off x="5655404" y="1256739"/>
              <a:ext cx="3795021" cy="765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400" dirty="0"/>
                <a:t>2. ukara tanduk </a:t>
              </a:r>
              <a:r>
                <a:rPr lang="id-ID" sz="1400" b="1" dirty="0"/>
                <a:t>tanpa lesan </a:t>
              </a:r>
              <a:r>
                <a:rPr lang="id-ID" sz="1400" i="1" dirty="0"/>
                <a:t>(kalimat aktif intransitif)</a:t>
              </a:r>
              <a:r>
                <a:rPr lang="id-ID" sz="1400" dirty="0"/>
                <a:t>.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599F603A-4E14-408E-B18F-A6023E67F9E5}"/>
                </a:ext>
              </a:extLst>
            </p:cNvPr>
            <p:cNvSpPr txBox="1"/>
            <p:nvPr/>
          </p:nvSpPr>
          <p:spPr>
            <a:xfrm>
              <a:off x="5655404" y="2095949"/>
              <a:ext cx="2451169" cy="13958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 smtClean="0"/>
                <a:t>Tuladhane</a:t>
              </a:r>
              <a:r>
                <a:rPr lang="en-US" sz="1400" dirty="0" smtClean="0"/>
                <a:t>:</a:t>
              </a:r>
            </a:p>
            <a:p>
              <a:r>
                <a:rPr lang="id-ID" sz="1400" dirty="0" smtClean="0"/>
                <a:t>a</a:t>
              </a:r>
              <a:r>
                <a:rPr lang="id-ID" sz="1400" dirty="0"/>
                <a:t>. Roni adus</a:t>
              </a:r>
              <a:endParaRPr lang="en-US" sz="1400" dirty="0"/>
            </a:p>
            <a:p>
              <a:r>
                <a:rPr lang="id-ID" sz="1400" dirty="0" smtClean="0"/>
                <a:t>b</a:t>
              </a:r>
              <a:r>
                <a:rPr lang="id-ID" sz="1400" dirty="0"/>
                <a:t>. Udin sinau</a:t>
              </a:r>
              <a:endParaRPr lang="en-US" sz="1400" dirty="0"/>
            </a:p>
            <a:p>
              <a:r>
                <a:rPr lang="id-ID" sz="1400" dirty="0" smtClean="0"/>
                <a:t>c</a:t>
              </a:r>
              <a:r>
                <a:rPr lang="id-ID" sz="1400" dirty="0"/>
                <a:t>. Ratna mlaku-mlaku</a:t>
              </a:r>
              <a:endParaRPr lang="ko-KR" altLang="en-US" sz="14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6" name="Text Placeholder 2">
            <a:extLst>
              <a:ext uri="{FF2B5EF4-FFF2-40B4-BE49-F238E27FC236}">
                <a16:creationId xmlns:a16="http://schemas.microsoft.com/office/drawing/2014/main" xmlns="" id="{1E70138C-4282-423F-A7E8-4DC7AC3AB295}"/>
              </a:ext>
            </a:extLst>
          </p:cNvPr>
          <p:cNvSpPr txBox="1">
            <a:spLocks/>
          </p:cNvSpPr>
          <p:nvPr/>
        </p:nvSpPr>
        <p:spPr>
          <a:xfrm>
            <a:off x="76339" y="2716860"/>
            <a:ext cx="5202242" cy="93288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1600" dirty="0">
                <a:latin typeface="Arial Narrow" panose="020B0606020202030204" pitchFamily="34" charset="0"/>
              </a:rPr>
              <a:t>Tembung kriya lingga yaiku </a:t>
            </a:r>
            <a:r>
              <a:rPr lang="id-ID" sz="1600" b="1" dirty="0">
                <a:latin typeface="Arial Narrow" panose="020B0606020202030204" pitchFamily="34" charset="0"/>
              </a:rPr>
              <a:t>tembung kriya </a:t>
            </a:r>
            <a:r>
              <a:rPr lang="id-ID" sz="1600" dirty="0">
                <a:latin typeface="Arial Narrow" panose="020B0606020202030204" pitchFamily="34" charset="0"/>
              </a:rPr>
              <a:t>kang asale saka </a:t>
            </a:r>
            <a:r>
              <a:rPr lang="id-ID" sz="1600" b="1" dirty="0" smtClean="0">
                <a:latin typeface="Arial Narrow" panose="020B0606020202030204" pitchFamily="34" charset="0"/>
              </a:rPr>
              <a:t>tembung </a:t>
            </a:r>
            <a:r>
              <a:rPr lang="id-ID" sz="1600" b="1" dirty="0">
                <a:latin typeface="Arial Narrow" panose="020B0606020202030204" pitchFamily="34" charset="0"/>
              </a:rPr>
              <a:t>lingga</a:t>
            </a:r>
            <a:r>
              <a:rPr lang="id-ID" sz="1600" dirty="0">
                <a:latin typeface="Arial Narrow" panose="020B0606020202030204" pitchFamily="34" charset="0"/>
              </a:rPr>
              <a:t> (</a:t>
            </a:r>
            <a:r>
              <a:rPr lang="id-ID" sz="1600" i="1" dirty="0">
                <a:latin typeface="Arial Narrow" panose="020B0606020202030204" pitchFamily="34" charset="0"/>
              </a:rPr>
              <a:t>kata dasar</a:t>
            </a:r>
            <a:r>
              <a:rPr lang="id-ID" sz="1600" dirty="0" smtClean="0">
                <a:latin typeface="Arial Narrow" panose="020B0606020202030204" pitchFamily="34" charset="0"/>
              </a:rPr>
              <a:t>).</a:t>
            </a:r>
            <a:r>
              <a:rPr lang="en-US" sz="1600" dirty="0">
                <a:latin typeface="Arial Narrow" panose="020B0606020202030204" pitchFamily="34" charset="0"/>
              </a:rPr>
              <a:t> </a:t>
            </a:r>
            <a:r>
              <a:rPr lang="id-ID" sz="1600" dirty="0" smtClean="0">
                <a:latin typeface="Arial Narrow" panose="020B0606020202030204" pitchFamily="34" charset="0"/>
              </a:rPr>
              <a:t>Tuladha </a:t>
            </a:r>
            <a:r>
              <a:rPr lang="id-ID" sz="1600" dirty="0">
                <a:latin typeface="Arial Narrow" panose="020B0606020202030204" pitchFamily="34" charset="0"/>
              </a:rPr>
              <a:t>:turu, adus, tangi, blanja, </a:t>
            </a:r>
            <a:r>
              <a:rPr lang="en-US" sz="1600" dirty="0" smtClean="0">
                <a:latin typeface="Arial Narrow" panose="020B0606020202030204" pitchFamily="34" charset="0"/>
              </a:rPr>
              <a:t>    </a:t>
            </a:r>
            <a:r>
              <a:rPr lang="id-ID" sz="1600" dirty="0" smtClean="0">
                <a:latin typeface="Arial Narrow" panose="020B0606020202030204" pitchFamily="34" charset="0"/>
              </a:rPr>
              <a:t>lan</a:t>
            </a:r>
            <a:r>
              <a:rPr lang="en-US" sz="1600" dirty="0" smtClean="0">
                <a:latin typeface="Arial Narrow" panose="020B0606020202030204" pitchFamily="34" charset="0"/>
              </a:rPr>
              <a:t> </a:t>
            </a:r>
            <a:r>
              <a:rPr lang="id-ID" sz="1600" dirty="0" smtClean="0">
                <a:latin typeface="Arial Narrow" panose="020B0606020202030204" pitchFamily="34" charset="0"/>
              </a:rPr>
              <a:t>sapanunggale</a:t>
            </a:r>
            <a:r>
              <a:rPr lang="id-ID" sz="1600" dirty="0">
                <a:latin typeface="Arial Narrow" panose="020B0606020202030204" pitchFamily="34" charset="0"/>
              </a:rPr>
              <a:t>. </a:t>
            </a:r>
            <a:endParaRPr lang="en-US" sz="1600" dirty="0">
              <a:latin typeface="Arial Narrow" panose="020B0606020202030204" pitchFamily="34" charset="0"/>
            </a:endParaRPr>
          </a:p>
          <a:p>
            <a:r>
              <a:rPr lang="id-ID" sz="1600" dirty="0" smtClean="0">
                <a:latin typeface="Arial Narrow" panose="020B0606020202030204" pitchFamily="34" charset="0"/>
              </a:rPr>
              <a:t>Tembung </a:t>
            </a:r>
            <a:r>
              <a:rPr lang="id-ID" sz="1600" dirty="0">
                <a:latin typeface="Arial Narrow" panose="020B0606020202030204" pitchFamily="34" charset="0"/>
              </a:rPr>
              <a:t>kriya andhahan yaiku asale saka </a:t>
            </a:r>
            <a:r>
              <a:rPr lang="id-ID" sz="1600" b="1" dirty="0">
                <a:latin typeface="Arial Narrow" panose="020B0606020202030204" pitchFamily="34" charset="0"/>
              </a:rPr>
              <a:t>tembung lingga </a:t>
            </a:r>
            <a:r>
              <a:rPr lang="en-US" sz="1600" b="1" dirty="0" smtClean="0">
                <a:latin typeface="Arial Narrow" panose="020B0606020202030204" pitchFamily="34" charset="0"/>
              </a:rPr>
              <a:t>   </a:t>
            </a:r>
            <a:r>
              <a:rPr lang="id-ID" sz="1600" dirty="0" smtClean="0">
                <a:latin typeface="Arial Narrow" panose="020B0606020202030204" pitchFamily="34" charset="0"/>
              </a:rPr>
              <a:t>kang </a:t>
            </a:r>
            <a:r>
              <a:rPr lang="id-ID" sz="1600" dirty="0">
                <a:latin typeface="Arial Narrow" panose="020B0606020202030204" pitchFamily="34" charset="0"/>
              </a:rPr>
              <a:t>diwenehi </a:t>
            </a:r>
            <a:r>
              <a:rPr lang="id-ID" sz="1600" b="1" dirty="0">
                <a:latin typeface="Arial Narrow" panose="020B0606020202030204" pitchFamily="34" charset="0"/>
              </a:rPr>
              <a:t>ater-ater</a:t>
            </a:r>
            <a:r>
              <a:rPr lang="id-ID" sz="1600" dirty="0">
                <a:latin typeface="Arial Narrow" panose="020B0606020202030204" pitchFamily="34" charset="0"/>
              </a:rPr>
              <a:t> (</a:t>
            </a:r>
            <a:r>
              <a:rPr lang="id-ID" sz="1600" i="1" dirty="0">
                <a:latin typeface="Arial Narrow" panose="020B0606020202030204" pitchFamily="34" charset="0"/>
              </a:rPr>
              <a:t>awalan</a:t>
            </a:r>
            <a:r>
              <a:rPr lang="id-ID" sz="1600" dirty="0">
                <a:latin typeface="Arial Narrow" panose="020B0606020202030204" pitchFamily="34" charset="0"/>
              </a:rPr>
              <a:t>) </a:t>
            </a:r>
            <a:r>
              <a:rPr lang="id-ID" sz="1600" b="1" dirty="0">
                <a:latin typeface="Arial Narrow" panose="020B0606020202030204" pitchFamily="34" charset="0"/>
              </a:rPr>
              <a:t>anuswara</a:t>
            </a:r>
            <a:r>
              <a:rPr lang="id-ID" sz="1600" dirty="0">
                <a:latin typeface="Arial Narrow" panose="020B0606020202030204" pitchFamily="34" charset="0"/>
              </a:rPr>
              <a:t>-&gt; m-, n-, ng-, ny-.</a:t>
            </a:r>
            <a:endParaRPr lang="en-US" sz="1600" dirty="0">
              <a:latin typeface="Arial Narrow" panose="020B0606020202030204" pitchFamily="34" charset="0"/>
            </a:endParaRPr>
          </a:p>
          <a:p>
            <a:r>
              <a:rPr lang="id-ID" sz="1200" dirty="0"/>
              <a:t>Tuladha :</a:t>
            </a:r>
            <a:endParaRPr lang="en-US" sz="1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60947226"/>
              </p:ext>
            </p:extLst>
          </p:nvPr>
        </p:nvGraphicFramePr>
        <p:xfrm>
          <a:off x="222264" y="4327347"/>
          <a:ext cx="5067209" cy="21484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1066">
                  <a:extLst>
                    <a:ext uri="{9D8B030D-6E8A-4147-A177-3AD203B41FA5}">
                      <a16:colId xmlns:a16="http://schemas.microsoft.com/office/drawing/2014/main" xmlns="" val="2891787564"/>
                    </a:ext>
                  </a:extLst>
                </a:gridCol>
                <a:gridCol w="1683051">
                  <a:extLst>
                    <a:ext uri="{9D8B030D-6E8A-4147-A177-3AD203B41FA5}">
                      <a16:colId xmlns:a16="http://schemas.microsoft.com/office/drawing/2014/main" xmlns="" val="3555241058"/>
                    </a:ext>
                  </a:extLst>
                </a:gridCol>
                <a:gridCol w="1275266">
                  <a:extLst>
                    <a:ext uri="{9D8B030D-6E8A-4147-A177-3AD203B41FA5}">
                      <a16:colId xmlns:a16="http://schemas.microsoft.com/office/drawing/2014/main" xmlns="" val="4165615119"/>
                    </a:ext>
                  </a:extLst>
                </a:gridCol>
                <a:gridCol w="817826">
                  <a:extLst>
                    <a:ext uri="{9D8B030D-6E8A-4147-A177-3AD203B41FA5}">
                      <a16:colId xmlns:a16="http://schemas.microsoft.com/office/drawing/2014/main" xmlns="" val="3820413372"/>
                    </a:ext>
                  </a:extLst>
                </a:gridCol>
              </a:tblGrid>
              <a:tr h="76805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 dirty="0" err="1">
                          <a:effectLst/>
                        </a:rPr>
                        <a:t>Tembung</a:t>
                      </a:r>
                      <a:r>
                        <a:rPr lang="en-ID" sz="1200" dirty="0">
                          <a:effectLst/>
                        </a:rPr>
                        <a:t> </a:t>
                      </a:r>
                      <a:r>
                        <a:rPr lang="en-ID" sz="1200" dirty="0" err="1">
                          <a:effectLst/>
                        </a:rPr>
                        <a:t>lingga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 dirty="0">
                          <a:effectLst/>
                        </a:rPr>
                        <a:t>(kata </a:t>
                      </a:r>
                      <a:r>
                        <a:rPr lang="en-ID" sz="1200" dirty="0" err="1">
                          <a:effectLst/>
                        </a:rPr>
                        <a:t>dasar</a:t>
                      </a:r>
                      <a:r>
                        <a:rPr lang="en-ID" sz="1200" dirty="0">
                          <a:effectLst/>
                        </a:rPr>
                        <a:t>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Ater-ater anuswara (awalan)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Pangrimbage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 dirty="0" err="1">
                          <a:effectLst/>
                        </a:rPr>
                        <a:t>Asile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32085525"/>
                  </a:ext>
                </a:extLst>
              </a:tr>
              <a:tr h="2369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Pangan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m-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m + pangan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 dirty="0" err="1">
                          <a:effectLst/>
                        </a:rPr>
                        <a:t>mangan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21455669"/>
                  </a:ext>
                </a:extLst>
              </a:tr>
              <a:tr h="2369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Tulis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n-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n + tulis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 dirty="0" err="1">
                          <a:effectLst/>
                        </a:rPr>
                        <a:t>nulis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189276"/>
                  </a:ext>
                </a:extLst>
              </a:tr>
              <a:tr h="50251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Goreng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ng-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ng + goreng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 dirty="0" err="1">
                          <a:effectLst/>
                        </a:rPr>
                        <a:t>nggoreng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55841077"/>
                  </a:ext>
                </a:extLst>
              </a:tr>
              <a:tr h="2369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 dirty="0" err="1">
                          <a:effectLst/>
                        </a:rPr>
                        <a:t>Sapu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ny-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>
                          <a:effectLst/>
                        </a:rPr>
                        <a:t>ny + sapu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D" sz="1200" dirty="0" err="1">
                          <a:effectLst/>
                        </a:rPr>
                        <a:t>nyapu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35716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161212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29" y="320175"/>
            <a:ext cx="11573197" cy="658406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>
                <a:solidFill>
                  <a:schemeClr val="accent2"/>
                </a:solidFill>
                <a:latin typeface="Berlin Sans FB" panose="020E0602020502020306" pitchFamily="34" charset="0"/>
              </a:rPr>
              <a:t>Ukara</a:t>
            </a:r>
            <a:r>
              <a:rPr lang="en-US" dirty="0" smtClean="0">
                <a:solidFill>
                  <a:schemeClr val="accent2"/>
                </a:solidFill>
                <a:latin typeface="Berlin Sans FB" panose="020E0602020502020306" pitchFamily="34" charset="0"/>
              </a:rPr>
              <a:t> </a:t>
            </a:r>
            <a:r>
              <a:rPr lang="en-US" dirty="0" err="1" smtClean="0">
                <a:solidFill>
                  <a:schemeClr val="accent2"/>
                </a:solidFill>
                <a:latin typeface="Berlin Sans FB" panose="020E0602020502020306" pitchFamily="34" charset="0"/>
              </a:rPr>
              <a:t>tanggap</a:t>
            </a:r>
            <a:endParaRPr lang="en-US" dirty="0">
              <a:solidFill>
                <a:schemeClr val="accent2"/>
              </a:solidFill>
              <a:latin typeface="Berlin Sans FB" panose="020E0602020502020306" pitchFamily="34" charset="0"/>
            </a:endParaRPr>
          </a:p>
        </p:txBody>
      </p:sp>
      <p:sp>
        <p:nvSpPr>
          <p:cNvPr id="32" name="Donut 1">
            <a:extLst>
              <a:ext uri="{FF2B5EF4-FFF2-40B4-BE49-F238E27FC236}">
                <a16:creationId xmlns:a16="http://schemas.microsoft.com/office/drawing/2014/main" xmlns="" id="{1B6717BA-E5A2-4F1C-899D-6ABFCCBBE942}"/>
              </a:ext>
            </a:extLst>
          </p:cNvPr>
          <p:cNvSpPr/>
          <p:nvPr/>
        </p:nvSpPr>
        <p:spPr>
          <a:xfrm>
            <a:off x="3917693" y="2538753"/>
            <a:ext cx="2799629" cy="2799629"/>
          </a:xfrm>
          <a:prstGeom prst="donut">
            <a:avLst>
              <a:gd name="adj" fmla="val 497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grpSp>
        <p:nvGrpSpPr>
          <p:cNvPr id="33" name="그룹 12">
            <a:extLst>
              <a:ext uri="{FF2B5EF4-FFF2-40B4-BE49-F238E27FC236}">
                <a16:creationId xmlns:a16="http://schemas.microsoft.com/office/drawing/2014/main" xmlns="" id="{0E79674E-EEDC-4921-BC62-0928575AADD0}"/>
              </a:ext>
            </a:extLst>
          </p:cNvPr>
          <p:cNvGrpSpPr/>
          <p:nvPr/>
        </p:nvGrpSpPr>
        <p:grpSpPr>
          <a:xfrm>
            <a:off x="819480" y="1924931"/>
            <a:ext cx="3356536" cy="2067653"/>
            <a:chOff x="1691297" y="1828218"/>
            <a:chExt cx="3005383" cy="2067653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7170B0C7-E571-4D8C-AC63-15825DFC39F1}"/>
                </a:ext>
              </a:extLst>
            </p:cNvPr>
            <p:cNvSpPr txBox="1"/>
            <p:nvPr/>
          </p:nvSpPr>
          <p:spPr>
            <a:xfrm>
              <a:off x="1691297" y="2572432"/>
              <a:ext cx="3005383" cy="132343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600" dirty="0">
                  <a:solidFill>
                    <a:schemeClr val="accent2">
                      <a:lumMod val="50000"/>
                    </a:schemeClr>
                  </a:solidFill>
                </a:rPr>
                <a:t> </a:t>
              </a:r>
              <a:r>
                <a:rPr lang="en-US" sz="1600" dirty="0" smtClean="0">
                  <a:solidFill>
                    <a:schemeClr val="accent2">
                      <a:lumMod val="50000"/>
                    </a:schemeClr>
                  </a:solidFill>
                </a:rPr>
                <a:t> </a:t>
              </a:r>
              <a:r>
                <a:rPr lang="id-ID" sz="1600" dirty="0" smtClean="0">
                  <a:solidFill>
                    <a:schemeClr val="accent2">
                      <a:lumMod val="50000"/>
                    </a:schemeClr>
                  </a:solidFill>
                  <a:latin typeface="Berlin Sans FB" panose="020E0602020502020306" pitchFamily="34" charset="0"/>
                </a:rPr>
                <a:t>Ukara </a:t>
              </a:r>
              <a:r>
                <a:rPr lang="id-ID" sz="1600" dirty="0">
                  <a:solidFill>
                    <a:schemeClr val="accent2">
                      <a:lumMod val="50000"/>
                    </a:schemeClr>
                  </a:solidFill>
                  <a:latin typeface="Berlin Sans FB" panose="020E0602020502020306" pitchFamily="34" charset="0"/>
                </a:rPr>
                <a:t>tanggap yaiku ukara kang wasesane</a:t>
              </a:r>
              <a:r>
                <a:rPr lang="id-ID" sz="1600" i="1" dirty="0">
                  <a:solidFill>
                    <a:schemeClr val="accent2">
                      <a:lumMod val="50000"/>
                    </a:schemeClr>
                  </a:solidFill>
                  <a:latin typeface="Berlin Sans FB" panose="020E0602020502020306" pitchFamily="34" charset="0"/>
                </a:rPr>
                <a:t>(predikat) </a:t>
              </a:r>
              <a:r>
                <a:rPr lang="id-ID" sz="1600" dirty="0">
                  <a:solidFill>
                    <a:schemeClr val="accent2">
                      <a:lumMod val="50000"/>
                    </a:schemeClr>
                  </a:solidFill>
                  <a:latin typeface="Berlin Sans FB" panose="020E0602020502020306" pitchFamily="34" charset="0"/>
                </a:rPr>
                <a:t>arupa tembung  kriya  tanggap (entuk ater-ater tri purusa) lan jejere </a:t>
              </a:r>
              <a:r>
                <a:rPr lang="id-ID" sz="1600" i="1" dirty="0">
                  <a:solidFill>
                    <a:schemeClr val="accent2">
                      <a:lumMod val="50000"/>
                    </a:schemeClr>
                  </a:solidFill>
                  <a:latin typeface="Berlin Sans FB" panose="020E0602020502020306" pitchFamily="34" charset="0"/>
                </a:rPr>
                <a:t>(obyek) </a:t>
              </a:r>
              <a:r>
                <a:rPr lang="id-ID" sz="1600" dirty="0">
                  <a:solidFill>
                    <a:schemeClr val="accent2">
                      <a:lumMod val="50000"/>
                    </a:schemeClr>
                  </a:solidFill>
                  <a:latin typeface="Berlin Sans FB" panose="020E0602020502020306" pitchFamily="34" charset="0"/>
                </a:rPr>
                <a:t>dikenani </a:t>
              </a:r>
              <a:r>
                <a:rPr lang="id-ID" sz="1600" dirty="0" smtClean="0">
                  <a:solidFill>
                    <a:schemeClr val="accent2">
                      <a:lumMod val="50000"/>
                    </a:schemeClr>
                  </a:solidFill>
                  <a:latin typeface="Berlin Sans FB" panose="020E0602020502020306" pitchFamily="34" charset="0"/>
                </a:rPr>
                <a:t>pakaryan</a:t>
              </a:r>
              <a:r>
                <a:rPr lang="en-US" sz="1600" dirty="0" smtClean="0">
                  <a:solidFill>
                    <a:schemeClr val="accent2">
                      <a:lumMod val="50000"/>
                    </a:schemeClr>
                  </a:solidFill>
                  <a:latin typeface="Berlin Sans FB" panose="020E0602020502020306" pitchFamily="34" charset="0"/>
                </a:rPr>
                <a:t>.</a:t>
              </a:r>
              <a:endParaRPr lang="en-US" sz="1600" dirty="0">
                <a:solidFill>
                  <a:schemeClr val="accent2">
                    <a:lumMod val="50000"/>
                  </a:schemeClr>
                </a:solidFill>
                <a:latin typeface="Berlin Sans FB" panose="020E0602020502020306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xmlns="" id="{E89CC6A0-BBC0-4225-8738-8CCCD122FF11}"/>
                </a:ext>
              </a:extLst>
            </p:cNvPr>
            <p:cNvSpPr txBox="1"/>
            <p:nvPr/>
          </p:nvSpPr>
          <p:spPr>
            <a:xfrm>
              <a:off x="1842002" y="1828218"/>
              <a:ext cx="231231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id-ID" dirty="0">
                  <a:solidFill>
                    <a:schemeClr val="accent2">
                      <a:lumMod val="50000"/>
                    </a:schemeClr>
                  </a:solidFill>
                  <a:latin typeface="Berlin Sans FB" panose="020E0602020502020306" pitchFamily="34" charset="0"/>
                </a:rPr>
                <a:t>B. Ukara Tanggap </a:t>
              </a:r>
              <a:r>
                <a:rPr lang="id-ID" i="1" dirty="0">
                  <a:solidFill>
                    <a:schemeClr val="accent2">
                      <a:lumMod val="50000"/>
                    </a:schemeClr>
                  </a:solidFill>
                  <a:latin typeface="Berlin Sans FB" panose="020E0602020502020306" pitchFamily="34" charset="0"/>
                </a:rPr>
                <a:t>(Kalimat Pasif)</a:t>
              </a:r>
              <a:endParaRPr lang="en-US" dirty="0">
                <a:solidFill>
                  <a:schemeClr val="accent2">
                    <a:lumMod val="50000"/>
                  </a:schemeClr>
                </a:solidFill>
                <a:latin typeface="Berlin Sans FB" panose="020E0602020502020306" pitchFamily="34" charset="0"/>
              </a:endParaRPr>
            </a:p>
          </p:txBody>
        </p: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13BEECA5-000F-4ACD-87A8-899613AB9CA8}"/>
              </a:ext>
            </a:extLst>
          </p:cNvPr>
          <p:cNvCxnSpPr>
            <a:cxnSpLocks/>
          </p:cNvCxnSpPr>
          <p:nvPr/>
        </p:nvCxnSpPr>
        <p:spPr>
          <a:xfrm>
            <a:off x="944357" y="2578577"/>
            <a:ext cx="2799629" cy="15225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05A545E1-DB2A-43C6-9F92-EA1E267B138A}"/>
              </a:ext>
            </a:extLst>
          </p:cNvPr>
          <p:cNvCxnSpPr>
            <a:cxnSpLocks/>
            <a:endCxn id="32" idx="1"/>
          </p:cNvCxnSpPr>
          <p:nvPr/>
        </p:nvCxnSpPr>
        <p:spPr>
          <a:xfrm>
            <a:off x="3750678" y="2593802"/>
            <a:ext cx="577011" cy="35494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03DA4CFC-EE93-409B-8345-A81952FAC234}"/>
              </a:ext>
            </a:extLst>
          </p:cNvPr>
          <p:cNvSpPr txBox="1"/>
          <p:nvPr/>
        </p:nvSpPr>
        <p:spPr>
          <a:xfrm>
            <a:off x="4601184" y="4216544"/>
            <a:ext cx="179478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id-ID" dirty="0" smtClean="0">
                <a:solidFill>
                  <a:schemeClr val="accent2">
                    <a:lumMod val="50000"/>
                  </a:schemeClr>
                </a:solidFill>
              </a:rPr>
              <a:t>Ukara </a:t>
            </a:r>
            <a:r>
              <a:rPr lang="id-ID" dirty="0">
                <a:solidFill>
                  <a:schemeClr val="accent2">
                    <a:lumMod val="50000"/>
                  </a:schemeClr>
                </a:solidFill>
              </a:rPr>
              <a:t>Tanggap </a:t>
            </a:r>
            <a:r>
              <a:rPr lang="id-ID" i="1" dirty="0">
                <a:solidFill>
                  <a:schemeClr val="accent2">
                    <a:lumMod val="50000"/>
                  </a:schemeClr>
                </a:solidFill>
              </a:rPr>
              <a:t>(Kalimat Pasif)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9" name="Donut 66">
            <a:extLst>
              <a:ext uri="{FF2B5EF4-FFF2-40B4-BE49-F238E27FC236}">
                <a16:creationId xmlns:a16="http://schemas.microsoft.com/office/drawing/2014/main" xmlns="" id="{5A9FA1D1-E962-44A3-8C8F-5C9EC0174DEF}"/>
              </a:ext>
            </a:extLst>
          </p:cNvPr>
          <p:cNvSpPr/>
          <p:nvPr/>
        </p:nvSpPr>
        <p:spPr>
          <a:xfrm>
            <a:off x="7397978" y="4162254"/>
            <a:ext cx="701030" cy="701030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xmlns="" id="{19D87026-F74B-45CF-8F86-D020742CA063}"/>
              </a:ext>
            </a:extLst>
          </p:cNvPr>
          <p:cNvCxnSpPr>
            <a:cxnSpLocks/>
          </p:cNvCxnSpPr>
          <p:nvPr/>
        </p:nvCxnSpPr>
        <p:spPr>
          <a:xfrm>
            <a:off x="8099008" y="4511411"/>
            <a:ext cx="3142609" cy="407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A4589BDE-33F6-4F84-BCB2-D875423483F4}"/>
              </a:ext>
            </a:extLst>
          </p:cNvPr>
          <p:cNvGrpSpPr/>
          <p:nvPr/>
        </p:nvGrpSpPr>
        <p:grpSpPr>
          <a:xfrm>
            <a:off x="8194248" y="4128958"/>
            <a:ext cx="2996419" cy="957306"/>
            <a:chOff x="8194248" y="4128958"/>
            <a:chExt cx="2996419" cy="957306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xmlns="" id="{ECFD4359-6AB9-4463-B88D-7D3D060616CE}"/>
                </a:ext>
              </a:extLst>
            </p:cNvPr>
            <p:cNvSpPr txBox="1"/>
            <p:nvPr/>
          </p:nvSpPr>
          <p:spPr>
            <a:xfrm>
              <a:off x="8204756" y="4563044"/>
              <a:ext cx="298591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Tuladhane</a:t>
              </a:r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:</a:t>
              </a:r>
            </a:p>
            <a:p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- </a:t>
              </a:r>
              <a:r>
                <a:rPr lang="en-US" altLang="ko-KR" sz="1400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Kipase</a:t>
              </a:r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kogawa</a:t>
              </a:r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pira</a:t>
              </a:r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?</a:t>
              </a:r>
              <a:endParaRPr lang="ko-KR" altLang="en-US" sz="1400" dirty="0">
                <a:solidFill>
                  <a:schemeClr val="accent2">
                    <a:lumMod val="50000"/>
                  </a:schemeClr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2BBD4105-D01A-4DFD-9F47-DDB36CE4A0C9}"/>
                </a:ext>
              </a:extLst>
            </p:cNvPr>
            <p:cNvSpPr txBox="1"/>
            <p:nvPr/>
          </p:nvSpPr>
          <p:spPr>
            <a:xfrm>
              <a:off x="8194248" y="4128958"/>
              <a:ext cx="299478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Ater-ater</a:t>
              </a:r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tripurusa</a:t>
              </a:r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en-US" altLang="ko-KR" sz="1400" b="1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“</a:t>
              </a:r>
              <a:r>
                <a:rPr lang="en-US" altLang="ko-KR" sz="1400" b="1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ko</a:t>
              </a:r>
              <a:r>
                <a:rPr lang="en-US" altLang="ko-KR" sz="1400" b="1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-”</a:t>
              </a:r>
              <a:endParaRPr lang="ko-KR" altLang="en-US" sz="1400" b="1" dirty="0">
                <a:solidFill>
                  <a:schemeClr val="accent2">
                    <a:lumMod val="50000"/>
                  </a:schemeClr>
                </a:solidFill>
                <a:latin typeface="Arial Rounded MT Bold" panose="020F0704030504030204" pitchFamily="34" charset="0"/>
              </a:endParaRPr>
            </a:p>
          </p:txBody>
        </p:sp>
      </p:grpSp>
      <p:sp>
        <p:nvSpPr>
          <p:cNvPr id="44" name="Donut 59">
            <a:extLst>
              <a:ext uri="{FF2B5EF4-FFF2-40B4-BE49-F238E27FC236}">
                <a16:creationId xmlns:a16="http://schemas.microsoft.com/office/drawing/2014/main" xmlns="" id="{3F978A1A-5664-4720-B42E-393DFAB105DC}"/>
              </a:ext>
            </a:extLst>
          </p:cNvPr>
          <p:cNvSpPr/>
          <p:nvPr/>
        </p:nvSpPr>
        <p:spPr>
          <a:xfrm>
            <a:off x="6395968" y="1817732"/>
            <a:ext cx="701030" cy="701030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xmlns="" id="{642746DE-0881-41F5-9E01-886C0C3BE5D9}"/>
              </a:ext>
            </a:extLst>
          </p:cNvPr>
          <p:cNvCxnSpPr>
            <a:cxnSpLocks/>
          </p:cNvCxnSpPr>
          <p:nvPr/>
        </p:nvCxnSpPr>
        <p:spPr>
          <a:xfrm>
            <a:off x="7096998" y="2168247"/>
            <a:ext cx="4144619" cy="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2E398C69-6FAC-4004-865D-C6BCB198D648}"/>
              </a:ext>
            </a:extLst>
          </p:cNvPr>
          <p:cNvGrpSpPr/>
          <p:nvPr/>
        </p:nvGrpSpPr>
        <p:grpSpPr>
          <a:xfrm>
            <a:off x="7128948" y="1743552"/>
            <a:ext cx="4384179" cy="1365115"/>
            <a:chOff x="7128948" y="1743552"/>
            <a:chExt cx="4384179" cy="1365115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D97784AB-4EEA-4FF7-9602-BE9695FBE42A}"/>
                </a:ext>
              </a:extLst>
            </p:cNvPr>
            <p:cNvSpPr txBox="1"/>
            <p:nvPr/>
          </p:nvSpPr>
          <p:spPr>
            <a:xfrm>
              <a:off x="7274229" y="2154560"/>
              <a:ext cx="4238898" cy="95410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id-ID" sz="1400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Tembung kriya tanggap yaiku asale saka </a:t>
              </a:r>
              <a:r>
                <a:rPr lang="id-ID" sz="140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tembung lingga </a:t>
              </a:r>
              <a:r>
                <a:rPr lang="id-ID" sz="1400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kang diwenehi </a:t>
              </a:r>
              <a:r>
                <a:rPr lang="id-ID" sz="140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ater-ater</a:t>
              </a:r>
              <a:r>
                <a:rPr lang="id-ID" sz="1400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id-ID" sz="1400" i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awalan</a:t>
              </a:r>
              <a:r>
                <a:rPr lang="id-ID" sz="1400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 </a:t>
              </a:r>
              <a:r>
                <a:rPr lang="id-ID" sz="140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tripurusa</a:t>
              </a:r>
              <a:r>
                <a:rPr lang="id-ID" sz="1400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-&gt;dak-, ko-, di-.</a:t>
              </a:r>
              <a:endParaRPr lang="en-US" sz="14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ko-KR" altLang="en-US" sz="14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xmlns="" id="{77643ADE-D689-4C3B-9009-7F182F12793A}"/>
                </a:ext>
              </a:extLst>
            </p:cNvPr>
            <p:cNvSpPr txBox="1"/>
            <p:nvPr/>
          </p:nvSpPr>
          <p:spPr>
            <a:xfrm>
              <a:off x="7128948" y="1743552"/>
              <a:ext cx="4061719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000" dirty="0" err="1" smtClean="0">
                  <a:solidFill>
                    <a:schemeClr val="accent2">
                      <a:lumMod val="50000"/>
                    </a:schemeClr>
                  </a:solidFill>
                  <a:latin typeface="Berlin Sans FB" panose="020E0602020502020306" pitchFamily="34" charset="0"/>
                </a:rPr>
                <a:t>Tembung</a:t>
              </a:r>
              <a:r>
                <a:rPr lang="en-US" altLang="ko-KR" sz="2000" dirty="0" smtClean="0">
                  <a:solidFill>
                    <a:schemeClr val="accent2">
                      <a:lumMod val="50000"/>
                    </a:schemeClr>
                  </a:solidFill>
                  <a:latin typeface="Berlin Sans FB" panose="020E0602020502020306" pitchFamily="34" charset="0"/>
                </a:rPr>
                <a:t> </a:t>
              </a:r>
              <a:r>
                <a:rPr lang="en-US" altLang="ko-KR" sz="2000" dirty="0" err="1" smtClean="0">
                  <a:solidFill>
                    <a:schemeClr val="accent2">
                      <a:lumMod val="50000"/>
                    </a:schemeClr>
                  </a:solidFill>
                  <a:latin typeface="Berlin Sans FB" panose="020E0602020502020306" pitchFamily="34" charset="0"/>
                </a:rPr>
                <a:t>Kriya</a:t>
              </a:r>
              <a:r>
                <a:rPr lang="en-US" altLang="ko-KR" sz="2000" dirty="0" smtClean="0">
                  <a:solidFill>
                    <a:schemeClr val="accent2">
                      <a:lumMod val="50000"/>
                    </a:schemeClr>
                  </a:solidFill>
                  <a:latin typeface="Berlin Sans FB" panose="020E0602020502020306" pitchFamily="34" charset="0"/>
                </a:rPr>
                <a:t> </a:t>
              </a:r>
              <a:r>
                <a:rPr lang="en-US" altLang="ko-KR" sz="2000" dirty="0" err="1" smtClean="0">
                  <a:solidFill>
                    <a:schemeClr val="accent2">
                      <a:lumMod val="50000"/>
                    </a:schemeClr>
                  </a:solidFill>
                  <a:latin typeface="Berlin Sans FB" panose="020E0602020502020306" pitchFamily="34" charset="0"/>
                </a:rPr>
                <a:t>Tanggap</a:t>
              </a:r>
              <a:endParaRPr lang="ko-KR" altLang="en-US" sz="2000" dirty="0">
                <a:solidFill>
                  <a:schemeClr val="accent2">
                    <a:lumMod val="50000"/>
                  </a:schemeClr>
                </a:solidFill>
                <a:latin typeface="Berlin Sans FB" panose="020E0602020502020306" pitchFamily="34" charset="0"/>
              </a:endParaRPr>
            </a:p>
          </p:txBody>
        </p:sp>
      </p:grpSp>
      <p:sp>
        <p:nvSpPr>
          <p:cNvPr id="49" name="Donut 60">
            <a:extLst>
              <a:ext uri="{FF2B5EF4-FFF2-40B4-BE49-F238E27FC236}">
                <a16:creationId xmlns:a16="http://schemas.microsoft.com/office/drawing/2014/main" xmlns="" id="{C9AD5763-AF43-4AE6-888E-5A7469C08CDD}"/>
              </a:ext>
            </a:extLst>
          </p:cNvPr>
          <p:cNvSpPr/>
          <p:nvPr/>
        </p:nvSpPr>
        <p:spPr>
          <a:xfrm>
            <a:off x="6395968" y="5334514"/>
            <a:ext cx="701030" cy="701030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xmlns="" id="{067E442E-37A5-43C7-9806-04D7798013FF}"/>
              </a:ext>
            </a:extLst>
          </p:cNvPr>
          <p:cNvCxnSpPr>
            <a:cxnSpLocks/>
          </p:cNvCxnSpPr>
          <p:nvPr/>
        </p:nvCxnSpPr>
        <p:spPr>
          <a:xfrm>
            <a:off x="7096998" y="5685029"/>
            <a:ext cx="4144619" cy="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6BE8B061-9260-4BB6-A6A0-72E19813B27C}"/>
              </a:ext>
            </a:extLst>
          </p:cNvPr>
          <p:cNvGrpSpPr/>
          <p:nvPr/>
        </p:nvGrpSpPr>
        <p:grpSpPr>
          <a:xfrm>
            <a:off x="7127318" y="5298577"/>
            <a:ext cx="4063349" cy="960550"/>
            <a:chOff x="7127318" y="5298577"/>
            <a:chExt cx="4063349" cy="960550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xmlns="" id="{150ACB42-9824-48CF-8E5D-4F83E29D5CD1}"/>
                </a:ext>
              </a:extLst>
            </p:cNvPr>
            <p:cNvSpPr txBox="1"/>
            <p:nvPr/>
          </p:nvSpPr>
          <p:spPr>
            <a:xfrm>
              <a:off x="7140988" y="5735907"/>
              <a:ext cx="4049679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Tuladhane</a:t>
              </a:r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:</a:t>
              </a:r>
            </a:p>
            <a:p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- </a:t>
              </a:r>
              <a:r>
                <a:rPr lang="en-US" altLang="ko-KR" sz="1400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Klambine</a:t>
              </a:r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dijait</a:t>
              </a:r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 Sari</a:t>
              </a:r>
              <a:endParaRPr lang="ko-KR" altLang="en-US" sz="1400" dirty="0">
                <a:solidFill>
                  <a:schemeClr val="accent2">
                    <a:lumMod val="50000"/>
                  </a:schemeClr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27A8DABE-C748-49AE-A0A1-1E2613D35E8D}"/>
                </a:ext>
              </a:extLst>
            </p:cNvPr>
            <p:cNvSpPr txBox="1"/>
            <p:nvPr/>
          </p:nvSpPr>
          <p:spPr>
            <a:xfrm>
              <a:off x="7127318" y="5298577"/>
              <a:ext cx="406171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Ater-ater</a:t>
              </a:r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tripurusa</a:t>
              </a:r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en-US" altLang="ko-KR" sz="1400" b="1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“di-”</a:t>
              </a:r>
              <a:endParaRPr lang="ko-KR" altLang="en-US" sz="1400" b="1" dirty="0">
                <a:solidFill>
                  <a:schemeClr val="accent2">
                    <a:lumMod val="50000"/>
                  </a:schemeClr>
                </a:solidFill>
                <a:latin typeface="Arial Rounded MT Bold" panose="020F0704030504030204" pitchFamily="34" charset="0"/>
              </a:endParaRPr>
            </a:p>
          </p:txBody>
        </p:sp>
      </p:grpSp>
      <p:sp>
        <p:nvSpPr>
          <p:cNvPr id="54" name="Donut 61">
            <a:extLst>
              <a:ext uri="{FF2B5EF4-FFF2-40B4-BE49-F238E27FC236}">
                <a16:creationId xmlns:a16="http://schemas.microsoft.com/office/drawing/2014/main" xmlns="" id="{CF584494-6C88-4818-A56F-A681B5449BD7}"/>
              </a:ext>
            </a:extLst>
          </p:cNvPr>
          <p:cNvSpPr/>
          <p:nvPr/>
        </p:nvSpPr>
        <p:spPr>
          <a:xfrm>
            <a:off x="7397978" y="2989993"/>
            <a:ext cx="701030" cy="701030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xmlns="" id="{FC72E0AF-146C-4455-B003-20E8BEF86AF0}"/>
              </a:ext>
            </a:extLst>
          </p:cNvPr>
          <p:cNvCxnSpPr>
            <a:cxnSpLocks/>
          </p:cNvCxnSpPr>
          <p:nvPr/>
        </p:nvCxnSpPr>
        <p:spPr>
          <a:xfrm>
            <a:off x="8099008" y="3337794"/>
            <a:ext cx="3142609" cy="407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5C23EAC-29CD-4CC2-957E-89A53EA742E9}"/>
              </a:ext>
            </a:extLst>
          </p:cNvPr>
          <p:cNvGrpSpPr/>
          <p:nvPr/>
        </p:nvGrpSpPr>
        <p:grpSpPr>
          <a:xfrm>
            <a:off x="8194248" y="2959338"/>
            <a:ext cx="3114242" cy="953309"/>
            <a:chOff x="8194248" y="2959338"/>
            <a:chExt cx="3114242" cy="953309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xmlns="" id="{EDC0F33E-31E9-438B-B399-D53F7BA1E136}"/>
                </a:ext>
              </a:extLst>
            </p:cNvPr>
            <p:cNvSpPr txBox="1"/>
            <p:nvPr/>
          </p:nvSpPr>
          <p:spPr>
            <a:xfrm>
              <a:off x="8322579" y="3389427"/>
              <a:ext cx="2985911" cy="5232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Tuladhane</a:t>
              </a:r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: </a:t>
              </a:r>
              <a:endParaRPr lang="en-US" altLang="ko-KR" sz="1400" dirty="0">
                <a:solidFill>
                  <a:schemeClr val="accent2">
                    <a:lumMod val="50000"/>
                  </a:schemeClr>
                </a:solidFill>
                <a:latin typeface="Arial Rounded MT Bold" panose="020F0704030504030204" pitchFamily="34" charset="0"/>
              </a:endParaRPr>
            </a:p>
            <a:p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- </a:t>
              </a:r>
              <a:r>
                <a:rPr lang="en-US" altLang="ko-KR" sz="1400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Bukune</a:t>
              </a:r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daktuku</a:t>
              </a:r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. </a:t>
              </a:r>
              <a:endParaRPr lang="ko-KR" altLang="en-US" sz="1400" dirty="0">
                <a:solidFill>
                  <a:schemeClr val="accent2">
                    <a:lumMod val="50000"/>
                  </a:schemeClr>
                </a:solidFill>
                <a:latin typeface="Arial Rounded MT Bold" panose="020F0704030504030204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EBA0843C-F332-40B1-BF8E-466F20AB1902}"/>
                </a:ext>
              </a:extLst>
            </p:cNvPr>
            <p:cNvSpPr txBox="1"/>
            <p:nvPr/>
          </p:nvSpPr>
          <p:spPr>
            <a:xfrm>
              <a:off x="8194248" y="2959338"/>
              <a:ext cx="299478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Ater-ater</a:t>
              </a:r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Tripurusa</a:t>
              </a:r>
              <a:r>
                <a:rPr lang="en-US" altLang="ko-KR" sz="1400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 </a:t>
              </a:r>
              <a:r>
                <a:rPr lang="en-US" altLang="ko-KR" sz="1400" b="1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“</a:t>
              </a:r>
              <a:r>
                <a:rPr lang="en-US" altLang="ko-KR" sz="1400" b="1" dirty="0" err="1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dak</a:t>
              </a:r>
              <a:r>
                <a:rPr lang="en-US" altLang="ko-KR" sz="1400" b="1" dirty="0" smtClean="0">
                  <a:solidFill>
                    <a:schemeClr val="accent2">
                      <a:lumMod val="50000"/>
                    </a:schemeClr>
                  </a:solidFill>
                  <a:latin typeface="Arial Rounded MT Bold" panose="020F0704030504030204" pitchFamily="34" charset="0"/>
                </a:rPr>
                <a:t>-”</a:t>
              </a:r>
              <a:endParaRPr lang="ko-KR" altLang="en-US" sz="1400" b="1" dirty="0">
                <a:solidFill>
                  <a:schemeClr val="accent2">
                    <a:lumMod val="50000"/>
                  </a:schemeClr>
                </a:solidFill>
                <a:latin typeface="Arial Rounded MT Bold" panose="020F0704030504030204" pitchFamily="34" charset="0"/>
              </a:endParaRPr>
            </a:p>
          </p:txBody>
        </p:sp>
      </p:grpSp>
      <p:sp>
        <p:nvSpPr>
          <p:cNvPr id="59" name="Freeform 55">
            <a:extLst>
              <a:ext uri="{FF2B5EF4-FFF2-40B4-BE49-F238E27FC236}">
                <a16:creationId xmlns:a16="http://schemas.microsoft.com/office/drawing/2014/main" xmlns="" id="{C318BCB5-7214-4004-B5AE-10BEF2AE200E}"/>
              </a:ext>
            </a:extLst>
          </p:cNvPr>
          <p:cNvSpPr/>
          <p:nvPr/>
        </p:nvSpPr>
        <p:spPr>
          <a:xfrm rot="2700000">
            <a:off x="5082700" y="2965443"/>
            <a:ext cx="489070" cy="1198387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xmlns="" id="{EFE9B8D5-236B-4F20-9FFB-2C8884F78989}"/>
              </a:ext>
            </a:extLst>
          </p:cNvPr>
          <p:cNvSpPr/>
          <p:nvPr/>
        </p:nvSpPr>
        <p:spPr>
          <a:xfrm>
            <a:off x="7610281" y="3197695"/>
            <a:ext cx="274447" cy="273645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1" name="Frame 17">
            <a:extLst>
              <a:ext uri="{FF2B5EF4-FFF2-40B4-BE49-F238E27FC236}">
                <a16:creationId xmlns:a16="http://schemas.microsoft.com/office/drawing/2014/main" xmlns="" id="{02A1AC43-4885-43BF-852B-2E21670C3C75}"/>
              </a:ext>
            </a:extLst>
          </p:cNvPr>
          <p:cNvSpPr/>
          <p:nvPr/>
        </p:nvSpPr>
        <p:spPr>
          <a:xfrm>
            <a:off x="6596317" y="2012517"/>
            <a:ext cx="294760" cy="29476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2" name="Isosceles Triangle 8">
            <a:extLst>
              <a:ext uri="{FF2B5EF4-FFF2-40B4-BE49-F238E27FC236}">
                <a16:creationId xmlns:a16="http://schemas.microsoft.com/office/drawing/2014/main" xmlns="" id="{789419BB-EF99-4895-B243-EBF3560327B4}"/>
              </a:ext>
            </a:extLst>
          </p:cNvPr>
          <p:cNvSpPr/>
          <p:nvPr/>
        </p:nvSpPr>
        <p:spPr>
          <a:xfrm rot="16200000">
            <a:off x="6605952" y="5508530"/>
            <a:ext cx="290652" cy="346534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3" name="Donut 39">
            <a:extLst>
              <a:ext uri="{FF2B5EF4-FFF2-40B4-BE49-F238E27FC236}">
                <a16:creationId xmlns:a16="http://schemas.microsoft.com/office/drawing/2014/main" xmlns="" id="{6287E969-2F6D-453F-9C8F-687C5DF69670}"/>
              </a:ext>
            </a:extLst>
          </p:cNvPr>
          <p:cNvSpPr/>
          <p:nvPr/>
        </p:nvSpPr>
        <p:spPr>
          <a:xfrm>
            <a:off x="7572181" y="4335780"/>
            <a:ext cx="351261" cy="35126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25088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87C780D9-2B3C-460E-B36A-A9182DF37AA6}"/>
              </a:ext>
            </a:extLst>
          </p:cNvPr>
          <p:cNvSpPr/>
          <p:nvPr/>
        </p:nvSpPr>
        <p:spPr>
          <a:xfrm>
            <a:off x="-5526" y="0"/>
            <a:ext cx="12197526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bg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CF749908-BBF6-4234-8F28-877515A25514}"/>
              </a:ext>
            </a:extLst>
          </p:cNvPr>
          <p:cNvGrpSpPr/>
          <p:nvPr/>
        </p:nvGrpSpPr>
        <p:grpSpPr>
          <a:xfrm>
            <a:off x="6288703" y="1030819"/>
            <a:ext cx="5016605" cy="3270043"/>
            <a:chOff x="554301" y="1287541"/>
            <a:chExt cx="3729666" cy="488817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53409E81-C7BB-4D0B-87E6-C5B206FFC7BE}"/>
                </a:ext>
              </a:extLst>
            </p:cNvPr>
            <p:cNvSpPr txBox="1"/>
            <p:nvPr/>
          </p:nvSpPr>
          <p:spPr>
            <a:xfrm>
              <a:off x="886442" y="1287541"/>
              <a:ext cx="3397525" cy="65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1867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23CE7765-6DF5-4AB3-94DF-4530C79025DA}"/>
                </a:ext>
              </a:extLst>
            </p:cNvPr>
            <p:cNvSpPr txBox="1"/>
            <p:nvPr/>
          </p:nvSpPr>
          <p:spPr>
            <a:xfrm>
              <a:off x="554301" y="1989031"/>
              <a:ext cx="3397525" cy="41866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4400" dirty="0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Aja </a:t>
              </a:r>
              <a:r>
                <a:rPr lang="en-US" altLang="ko-KR" sz="4400" dirty="0" err="1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rumangsa</a:t>
              </a:r>
              <a:r>
                <a:rPr lang="en-US" altLang="ko-KR" sz="4400" dirty="0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 </a:t>
              </a:r>
              <a:r>
                <a:rPr lang="en-US" altLang="ko-KR" sz="4400" dirty="0" err="1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cukup</a:t>
              </a:r>
              <a:r>
                <a:rPr lang="en-US" altLang="ko-KR" sz="4400" dirty="0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 </a:t>
              </a:r>
              <a:r>
                <a:rPr lang="en-US" altLang="ko-KR" sz="4400" dirty="0" err="1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anggone</a:t>
              </a:r>
              <a:r>
                <a:rPr lang="en-US" altLang="ko-KR" sz="4400" dirty="0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 </a:t>
              </a:r>
              <a:r>
                <a:rPr lang="en-US" altLang="ko-KR" sz="4400" dirty="0" err="1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duwe</a:t>
              </a:r>
              <a:r>
                <a:rPr lang="en-US" altLang="ko-KR" sz="4400" dirty="0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 </a:t>
              </a:r>
              <a:r>
                <a:rPr lang="en-US" altLang="ko-KR" sz="4400" dirty="0" err="1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ilmu</a:t>
              </a:r>
              <a:r>
                <a:rPr lang="en-US" altLang="ko-KR" sz="4400" dirty="0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,</a:t>
              </a:r>
            </a:p>
            <a:p>
              <a:pPr algn="ctr"/>
              <a:r>
                <a:rPr lang="en-US" altLang="ko-KR" sz="4400" dirty="0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Sing </a:t>
              </a:r>
              <a:r>
                <a:rPr lang="en-US" altLang="ko-KR" sz="4400" dirty="0" err="1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gampang</a:t>
              </a:r>
              <a:r>
                <a:rPr lang="en-US" altLang="ko-KR" sz="4400" dirty="0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 </a:t>
              </a:r>
              <a:r>
                <a:rPr lang="en-US" altLang="ko-KR" sz="4400" dirty="0" err="1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cukup</a:t>
              </a:r>
              <a:r>
                <a:rPr lang="en-US" altLang="ko-KR" sz="4400" dirty="0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 </a:t>
              </a:r>
              <a:r>
                <a:rPr lang="en-US" altLang="ko-KR" sz="4400" dirty="0" err="1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anggone</a:t>
              </a:r>
              <a:r>
                <a:rPr lang="en-US" altLang="ko-KR" sz="4400" dirty="0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 </a:t>
              </a:r>
              <a:r>
                <a:rPr lang="en-US" altLang="ko-KR" sz="4400" dirty="0" err="1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duwe</a:t>
              </a:r>
              <a:r>
                <a:rPr lang="en-US" altLang="ko-KR" sz="4400" dirty="0" smtClean="0">
                  <a:solidFill>
                    <a:schemeClr val="accent5">
                      <a:lumMod val="50000"/>
                    </a:schemeClr>
                  </a:solidFill>
                  <a:latin typeface="Agency FB" panose="020B0503020202020204" pitchFamily="34" charset="0"/>
                  <a:cs typeface="Arial" pitchFamily="34" charset="0"/>
                </a:rPr>
                <a:t> bandha</a:t>
              </a:r>
              <a:endParaRPr lang="ko-KR" altLang="en-US" sz="4400" dirty="0">
                <a:solidFill>
                  <a:schemeClr val="accent5">
                    <a:lumMod val="50000"/>
                  </a:schemeClr>
                </a:solidFill>
                <a:latin typeface="Agency FB" panose="020B0503020202020204" pitchFamily="34" charset="0"/>
                <a:cs typeface="Arial" pitchFamily="34" charset="0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FA1855B9-9595-426D-BF79-6A051F6DD871}"/>
                </a:ext>
              </a:extLst>
            </p:cNvPr>
            <p:cNvSpPr txBox="1"/>
            <p:nvPr/>
          </p:nvSpPr>
          <p:spPr>
            <a:xfrm>
              <a:off x="886442" y="2048924"/>
              <a:ext cx="3397525" cy="477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1BB1259F-758E-41AE-99C6-53200109B62C}"/>
              </a:ext>
            </a:extLst>
          </p:cNvPr>
          <p:cNvSpPr txBox="1">
            <a:spLocks/>
          </p:cNvSpPr>
          <p:nvPr/>
        </p:nvSpPr>
        <p:spPr>
          <a:xfrm>
            <a:off x="796649" y="737294"/>
            <a:ext cx="4057877" cy="192897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xmlns="" id="{D6E052B9-F772-47F7-85BF-B094E62BCFBB}"/>
              </a:ext>
            </a:extLst>
          </p:cNvPr>
          <p:cNvSpPr txBox="1">
            <a:spLocks/>
          </p:cNvSpPr>
          <p:nvPr/>
        </p:nvSpPr>
        <p:spPr>
          <a:xfrm>
            <a:off x="856718" y="5295412"/>
            <a:ext cx="2833395" cy="61593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09" name="Group 108">
            <a:extLst>
              <a:ext uri="{FF2B5EF4-FFF2-40B4-BE49-F238E27FC236}">
                <a16:creationId xmlns:a16="http://schemas.microsoft.com/office/drawing/2014/main" xmlns="" id="{22C5A503-4ADB-46D4-B617-ABF0322727D6}"/>
              </a:ext>
            </a:extLst>
          </p:cNvPr>
          <p:cNvGrpSpPr/>
          <p:nvPr/>
        </p:nvGrpSpPr>
        <p:grpSpPr>
          <a:xfrm>
            <a:off x="6117678" y="4621776"/>
            <a:ext cx="4845803" cy="1289567"/>
            <a:chOff x="3960971" y="2767117"/>
            <a:chExt cx="4267200" cy="1321489"/>
          </a:xfrm>
        </p:grpSpPr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xmlns="" id="{BE3066DD-C0E0-4E2B-A70A-DEE168EA8E26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xmlns="" id="{50790DE5-A95E-4B4B-8A61-221BF5436FEA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xmlns="" id="{6C36AAEF-5E21-4C02-B2F2-91FA7FF45AA6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xmlns="" id="{F4E6982B-6E54-46A4-B2FE-B46AB4875363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115" name="Frame 114">
            <a:extLst>
              <a:ext uri="{FF2B5EF4-FFF2-40B4-BE49-F238E27FC236}">
                <a16:creationId xmlns:a16="http://schemas.microsoft.com/office/drawing/2014/main" xmlns="" id="{68314074-F6DB-49A6-9B3B-E2199791E55F}"/>
              </a:ext>
            </a:extLst>
          </p:cNvPr>
          <p:cNvSpPr/>
          <p:nvPr/>
        </p:nvSpPr>
        <p:spPr>
          <a:xfrm>
            <a:off x="5571039" y="647700"/>
            <a:ext cx="5967187" cy="5562600"/>
          </a:xfrm>
          <a:prstGeom prst="frame">
            <a:avLst>
              <a:gd name="adj1" fmla="val 23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09508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Rectangle 204">
            <a:extLst>
              <a:ext uri="{FF2B5EF4-FFF2-40B4-BE49-F238E27FC236}">
                <a16:creationId xmlns:a16="http://schemas.microsoft.com/office/drawing/2014/main" xmlns="" id="{3B352E8D-5E13-4ACD-957C-CBD6DEC272C0}"/>
              </a:ext>
            </a:extLst>
          </p:cNvPr>
          <p:cNvSpPr/>
          <p:nvPr/>
        </p:nvSpPr>
        <p:spPr>
          <a:xfrm>
            <a:off x="0" y="0"/>
            <a:ext cx="610790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F691C40-340A-44BC-A6B3-C3A20A9ED913}"/>
              </a:ext>
            </a:extLst>
          </p:cNvPr>
          <p:cNvSpPr txBox="1"/>
          <p:nvPr/>
        </p:nvSpPr>
        <p:spPr>
          <a:xfrm>
            <a:off x="0" y="4879673"/>
            <a:ext cx="12192000" cy="9952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5867" dirty="0" err="1" smtClean="0">
                <a:solidFill>
                  <a:schemeClr val="accent6">
                    <a:lumMod val="75000"/>
                  </a:schemeClr>
                </a:solidFill>
                <a:latin typeface="Agency FB" panose="020B0503020202020204" pitchFamily="34" charset="0"/>
                <a:cs typeface="Arial" pitchFamily="34" charset="0"/>
              </a:rPr>
              <a:t>Matur</a:t>
            </a:r>
            <a:r>
              <a:rPr lang="en-US" altLang="ko-KR" sz="5867" dirty="0" smtClean="0">
                <a:solidFill>
                  <a:schemeClr val="accent6">
                    <a:lumMod val="75000"/>
                  </a:schemeClr>
                </a:solidFill>
                <a:latin typeface="Agency FB" panose="020B0503020202020204" pitchFamily="34" charset="0"/>
                <a:cs typeface="Arial" pitchFamily="34" charset="0"/>
              </a:rPr>
              <a:t> </a:t>
            </a:r>
            <a:r>
              <a:rPr lang="en-US" altLang="ko-KR" sz="5867" dirty="0" err="1" smtClean="0">
                <a:solidFill>
                  <a:schemeClr val="accent6">
                    <a:lumMod val="75000"/>
                  </a:schemeClr>
                </a:solidFill>
                <a:latin typeface="Agency FB" panose="020B0503020202020204" pitchFamily="34" charset="0"/>
                <a:cs typeface="Arial" pitchFamily="34" charset="0"/>
              </a:rPr>
              <a:t>nuwun</a:t>
            </a:r>
            <a:r>
              <a:rPr lang="en-US" altLang="ko-KR" sz="5867" dirty="0" smtClean="0">
                <a:solidFill>
                  <a:schemeClr val="accent6">
                    <a:lumMod val="75000"/>
                  </a:schemeClr>
                </a:solidFill>
                <a:latin typeface="Agency FB" panose="020B0503020202020204" pitchFamily="34" charset="0"/>
                <a:cs typeface="Arial" pitchFamily="34" charset="0"/>
              </a:rPr>
              <a:t>..</a:t>
            </a:r>
            <a:endParaRPr lang="ko-KR" altLang="en-US" sz="5867" dirty="0">
              <a:solidFill>
                <a:schemeClr val="accent6">
                  <a:lumMod val="75000"/>
                </a:schemeClr>
              </a:solidFill>
              <a:latin typeface="Agency FB" panose="020B0503020202020204" pitchFamily="34" charset="0"/>
              <a:cs typeface="Arial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02A6FD69-6004-443E-8850-EF987F66691A}"/>
              </a:ext>
            </a:extLst>
          </p:cNvPr>
          <p:cNvGrpSpPr/>
          <p:nvPr/>
        </p:nvGrpSpPr>
        <p:grpSpPr>
          <a:xfrm rot="21046937">
            <a:off x="6024983" y="838014"/>
            <a:ext cx="2712035" cy="2507877"/>
            <a:chOff x="8479089" y="1262387"/>
            <a:chExt cx="6147593" cy="568481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4680488D-F4C7-458A-A8B7-C1ABB828AFC0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xmlns="" id="{7CBEC376-C192-440B-8194-D924B81A8762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xmlns="" id="{D96F61D6-6F30-49E5-8990-D0E2659265BE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xmlns="" id="{18BBEF53-0532-4F2C-91D7-EE813E349B75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xmlns="" id="{CD8B9533-017D-48EE-AF7F-853201865C9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xmlns="" id="{6313D5B4-9579-47A0-9542-9059CD05E4CB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xmlns="" id="{2501C042-F033-472E-84C7-596539BF7FC9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xmlns="" id="{67024BD0-81B3-48E7-A4E4-4C6E9D59887C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D559077F-D78F-4F72-B835-721D85D66054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xmlns="" id="{BFA51BDA-9E5F-49BA-AD4C-BCDF4E7A373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xmlns="" id="{24096AA8-9CAE-46CA-86D1-9A824BFCBC18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xmlns="" id="{1E790CA9-0EFA-400F-83F7-79FDEFBB84F9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xmlns="" id="{6937A1C0-6051-48CA-B549-E2F3F15BFD6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xmlns="" id="{50D6C56A-AE6E-4FA7-BF23-EF6390091311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xmlns="" id="{0472A129-81DD-4AF2-A48D-BCDDA10A283E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xmlns="" id="{E125F82E-36F6-4F44-96B8-226BADA4B39D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268031F8-A8E7-4B74-90DC-ADC887AAB31F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xmlns="" id="{2D248612-2468-41E8-BF92-FA96B66737B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xmlns="" id="{C665D374-1CCD-44DC-B722-C9F04CC6C166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xmlns="" id="{C494CE6F-7CE0-49AA-AD4E-A03A8B464825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xmlns="" id="{D8E1949E-7875-4E7A-8F92-6306DAA2D61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xmlns="" id="{8B97B1F9-3F94-47A2-A65F-198ED6D0641D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xmlns="" id="{6A326406-7037-4AA6-B244-9D084044466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xmlns="" id="{7FFD3C0B-7922-4E30-85BF-6456E2BBD1F8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AC1388E3-8EE3-4146-9FAD-C9BFC38BCCE9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xmlns="" id="{AE540BA9-525B-42DE-8A9C-A357F4A01CDE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xmlns="" id="{D455889F-53FB-4E73-879B-F2A52C1C306E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xmlns="" id="{7000256E-7023-443F-8B16-BEA62B00ABB3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xmlns="" id="{E74AC44C-B460-4A8E-AB88-4CB7C7DC5D90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xmlns="" id="{8C1D4433-3660-45D1-AEA5-08ABAD0D5BF1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xmlns="" id="{4C6DA44E-DD44-4AE2-AD19-0F0F683F6DD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xmlns="" id="{B0E57E5B-E396-436E-9CD2-899D1BFC09FD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xmlns="" id="{CBC5FFA5-AB21-4F41-8E5B-44C9C25D624A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xmlns="" id="{95729B65-A9F2-4153-BD37-241D1A423E5C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xmlns="" id="{1D53C9FD-E2C1-4FF8-913C-DFD3580571DC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xmlns="" id="{5C4FCA6C-9149-4035-BDE5-FCDC104DF19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xmlns="" id="{325E19BA-4335-4A76-9097-AE0652209EBB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xmlns="" id="{1A883243-FB40-4F67-86E5-D86305DCE2BF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xmlns="" id="{0009B8F6-6718-4D92-9195-0CEDBEA1327D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xmlns="" id="{330FE00D-6F54-4BB0-A8CB-C1EFE3ED815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ADFB101A-532C-4A6C-8A66-BF57A6359ADE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xmlns="" id="{1A25ED3E-0AC7-49DD-9535-2F315C1551AF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xmlns="" id="{C8AEA80C-8106-40EF-B4AD-B76DAD15E418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xmlns="" id="{4FBA3D4F-6198-4278-A640-42F2415C2BEE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xmlns="" id="{FA337E08-59C6-4BBC-AEDD-91BCA9BF9FA7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xmlns="" id="{D2BD79C6-2A24-4BB1-8F3E-85E78539491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xmlns="" id="{B4D6628B-74D7-464A-BA13-2AF6E2BC1C1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xmlns="" id="{35ED13DB-3407-4DC7-9666-861AA8C4F91F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4B0ABEC1-E4DF-4CDC-9B09-372F35A3B4D8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xmlns="" id="{4A07D1AA-4892-46C2-A72C-F33BDC886F5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xmlns="" id="{B82FBCD1-0AF1-49E5-9ECB-BC5AC84D4E0B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xmlns="" id="{25461BBE-5B4E-4546-A712-E35784872D6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xmlns="" id="{18D74A61-43CD-4E38-A5EA-769BD3FEDF3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xmlns="" id="{EA7C963D-6434-41DE-B5EC-77D6F266CB8B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xmlns="" id="{DEFB54BD-2A34-488B-BBEC-E0F26D97850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xmlns="" id="{C0D50B2F-0546-41E1-8E55-3F3249F87C63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xmlns="" id="{1C956869-DE70-4BC4-9D59-605951C9CC67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xmlns="" id="{5EF78951-D2B6-47BD-AE82-C5A4F3345506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xmlns="" id="{DCF68AB6-D845-44CC-B54D-611D83CC7A5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xmlns="" id="{B3EF97B3-C607-4E0A-85E9-7307355D494E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xmlns="" id="{5D0E8E99-B2DD-4E53-94F4-D133AA13326A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xmlns="" id="{C9A00484-0FDA-4391-80B3-F5C71280F7DD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xmlns="" id="{EB2BFE9E-6CA4-4FE2-9CDD-A5C73817F3E6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xmlns="" id="{4951888D-C9F8-45D1-BEBE-D61274F42B0E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xmlns="" id="{BC80E53A-BDA6-421E-A0B9-F9D6AFA8ACB1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xmlns="" id="{29039BBA-D40D-4CB7-B4AA-86985E567B9D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xmlns="" id="{27A01CAC-B4C3-43F2-8B31-50C78933503D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xmlns="" id="{72824BCF-C908-47D7-AC49-1016651DC2A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xmlns="" id="{451F7F81-16E9-44DC-81D9-432F3C3341B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xmlns="" id="{4C845730-26CE-48B4-8A1C-230683961DC0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xmlns="" id="{4223C227-32B1-48C4-AAC1-983A5230481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xmlns="" id="{F5CF5501-65C5-4741-9767-96A5AC167606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xmlns="" id="{4BAAD456-113D-41AE-8A6B-24A8B9D8A2C0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xmlns="" id="{CA37CF1B-6A06-492F-AB9F-4180E8BE1186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xmlns="" id="{8D96EC87-32C3-41B3-87D0-ADC9C936663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xmlns="" id="{C1906DD1-7E15-45FA-9421-FE86855FBE58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xmlns="" id="{2AA96BA5-89C9-4AC8-B03E-338614BB400D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xmlns="" id="{DCF0038E-0734-457A-8448-B1E9B6917CAD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xmlns="" id="{2606E579-0018-4EB5-AA93-62A7D628D0E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xmlns="" id="{A7E5310F-D99B-452D-B914-EF3509EEF9E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xmlns="" id="{30A2579E-15DA-4F58-946A-670FA68FC341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xmlns="" id="{D6AE6580-0F31-401E-BBEA-C1D3225F98FA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xmlns="" id="{41AE7BFF-2E5B-441B-8605-6F0A0DECCFD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xmlns="" id="{A301271A-CCD4-402C-B7E7-A2A1C4A10E17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xmlns="" id="{13241F4B-5BCF-43C6-8119-F48C4F7C9C6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xmlns="" id="{49AEF944-1305-4B09-A66B-37BD06A0922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xmlns="" id="{26BC2747-95CA-4B63-A5B6-9A1514447DE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xmlns="" id="{61AC05EB-0E92-42B7-A7CB-B626787E712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xmlns="" id="{664CCFEC-3126-4488-8245-043DB154C8E5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xmlns="" id="{6C3DBB1F-F6F8-480E-829B-58B662225AD0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xmlns="" id="{FC199419-29C2-4E95-9B7F-9DA43F2AE16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xmlns="" id="{41485636-A858-4F7D-B597-BB741E068B3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xmlns="" id="{63666CA0-8EC7-4C8A-B422-0E6360155EE4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xmlns="" id="{739209B4-B036-4AB5-8861-A700E479FABC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xmlns="" id="{1DA2F69A-D570-4EE4-918B-6D888C25D347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xmlns="" id="{92821853-B73D-4349-8245-39B6F3BE450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xmlns="" id="{8A3C6061-78E0-4B01-A15E-2D68FA822329}"/>
              </a:ext>
            </a:extLst>
          </p:cNvPr>
          <p:cNvGrpSpPr/>
          <p:nvPr/>
        </p:nvGrpSpPr>
        <p:grpSpPr>
          <a:xfrm>
            <a:off x="3286193" y="3060626"/>
            <a:ext cx="5631920" cy="1498769"/>
            <a:chOff x="3960971" y="2767117"/>
            <a:chExt cx="4267200" cy="1321489"/>
          </a:xfrm>
        </p:grpSpPr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xmlns="" id="{77BC4723-8B3C-4124-BA0D-34545987152A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xmlns="" id="{5B3C118E-6047-4870-9502-BB0D98B0FDD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xmlns="" id="{E840F45B-9168-40A3-945D-2F943D87EDB5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xmlns="" id="{7A8D5DF7-E9AD-4F8C-BA87-80F46B940A9A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D9A21D70-814B-48D3-B5F4-333E57241CA9}"/>
              </a:ext>
            </a:extLst>
          </p:cNvPr>
          <p:cNvGrpSpPr/>
          <p:nvPr/>
        </p:nvGrpSpPr>
        <p:grpSpPr>
          <a:xfrm>
            <a:off x="3877842" y="659408"/>
            <a:ext cx="2104784" cy="2892498"/>
            <a:chOff x="5892963" y="1332011"/>
            <a:chExt cx="3157176" cy="4338747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xmlns="" id="{0D88CC80-D5A6-4052-8C5D-3B1DD1FEEC3D}"/>
                </a:ext>
              </a:extLst>
            </p:cNvPr>
            <p:cNvGrpSpPr/>
            <p:nvPr/>
          </p:nvGrpSpPr>
          <p:grpSpPr>
            <a:xfrm rot="2136013">
              <a:off x="8411096" y="3929385"/>
              <a:ext cx="639043" cy="764323"/>
              <a:chOff x="5704433" y="717502"/>
              <a:chExt cx="7365528" cy="8809481"/>
            </a:xfrm>
          </p:grpSpPr>
          <p:sp>
            <p:nvSpPr>
              <p:cNvPr id="198" name="Freeform: Shape 197">
                <a:extLst>
                  <a:ext uri="{FF2B5EF4-FFF2-40B4-BE49-F238E27FC236}">
                    <a16:creationId xmlns:a16="http://schemas.microsoft.com/office/drawing/2014/main" xmlns="" id="{703DCB4E-F3E9-43B7-B6EF-8F86A41FB245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99" name="Freeform: Shape 198">
                <a:extLst>
                  <a:ext uri="{FF2B5EF4-FFF2-40B4-BE49-F238E27FC236}">
                    <a16:creationId xmlns:a16="http://schemas.microsoft.com/office/drawing/2014/main" xmlns="" id="{325E0D73-1CD2-43D8-82E2-909BF47D4CC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0" name="Freeform: Shape 199">
                <a:extLst>
                  <a:ext uri="{FF2B5EF4-FFF2-40B4-BE49-F238E27FC236}">
                    <a16:creationId xmlns:a16="http://schemas.microsoft.com/office/drawing/2014/main" xmlns="" id="{76C77C80-D026-4023-8AD8-F1D38649D6C6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1" name="Freeform: Shape 200">
                <a:extLst>
                  <a:ext uri="{FF2B5EF4-FFF2-40B4-BE49-F238E27FC236}">
                    <a16:creationId xmlns:a16="http://schemas.microsoft.com/office/drawing/2014/main" xmlns="" id="{BC27A452-60BD-4626-8D9D-B1C151BAF79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2" name="Freeform: Shape 201">
                <a:extLst>
                  <a:ext uri="{FF2B5EF4-FFF2-40B4-BE49-F238E27FC236}">
                    <a16:creationId xmlns:a16="http://schemas.microsoft.com/office/drawing/2014/main" xmlns="" id="{50718587-081C-4A4F-B08B-FE9BD2B55DE2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3" name="Freeform: Shape 202">
                <a:extLst>
                  <a:ext uri="{FF2B5EF4-FFF2-40B4-BE49-F238E27FC236}">
                    <a16:creationId xmlns:a16="http://schemas.microsoft.com/office/drawing/2014/main" xmlns="" id="{2C026964-43E1-4419-9A00-43112E2B442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4" name="Freeform: Shape 203">
                <a:extLst>
                  <a:ext uri="{FF2B5EF4-FFF2-40B4-BE49-F238E27FC236}">
                    <a16:creationId xmlns:a16="http://schemas.microsoft.com/office/drawing/2014/main" xmlns="" id="{9BA3988E-0E57-4348-8CE5-99E866B08BCF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xmlns="" id="{8A54B633-5FA7-450E-AB9C-6C467F3D1F28}"/>
                </a:ext>
              </a:extLst>
            </p:cNvPr>
            <p:cNvGrpSpPr/>
            <p:nvPr/>
          </p:nvGrpSpPr>
          <p:grpSpPr>
            <a:xfrm rot="2136013">
              <a:off x="7755136" y="4884570"/>
              <a:ext cx="328396" cy="339235"/>
              <a:chOff x="5365048" y="1982197"/>
              <a:chExt cx="7362621" cy="7605634"/>
            </a:xfrm>
          </p:grpSpPr>
          <p:sp>
            <p:nvSpPr>
              <p:cNvPr id="184" name="Freeform: Shape 183">
                <a:extLst>
                  <a:ext uri="{FF2B5EF4-FFF2-40B4-BE49-F238E27FC236}">
                    <a16:creationId xmlns:a16="http://schemas.microsoft.com/office/drawing/2014/main" xmlns="" id="{8FFE0B65-DD8E-4E2C-8BA7-7E1EB44133A6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xmlns="" id="{5EEF1A9D-1F23-495D-B7E1-63B35590EE3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xmlns="" id="{4D92F89C-8E41-4D06-9EAF-816682DF16C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xmlns="" id="{DE0461A0-CED9-46B4-854D-08025B6507A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8" name="Freeform: Shape 187">
                <a:extLst>
                  <a:ext uri="{FF2B5EF4-FFF2-40B4-BE49-F238E27FC236}">
                    <a16:creationId xmlns:a16="http://schemas.microsoft.com/office/drawing/2014/main" xmlns="" id="{EC33FCDF-964A-44AD-B5E0-1572C598AF29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9" name="Freeform: Shape 188">
                <a:extLst>
                  <a:ext uri="{FF2B5EF4-FFF2-40B4-BE49-F238E27FC236}">
                    <a16:creationId xmlns:a16="http://schemas.microsoft.com/office/drawing/2014/main" xmlns="" id="{BD6D2F1D-3C7E-43A4-9FEF-75F80DD102C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90" name="Freeform: Shape 189">
                <a:extLst>
                  <a:ext uri="{FF2B5EF4-FFF2-40B4-BE49-F238E27FC236}">
                    <a16:creationId xmlns:a16="http://schemas.microsoft.com/office/drawing/2014/main" xmlns="" id="{FF2196E5-AD4F-400D-9A81-CFC464AE8E7C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xmlns="" id="{0E73A97A-3B81-43E3-BCFC-A846F605D889}"/>
                </a:ext>
              </a:extLst>
            </p:cNvPr>
            <p:cNvGrpSpPr/>
            <p:nvPr/>
          </p:nvGrpSpPr>
          <p:grpSpPr>
            <a:xfrm rot="2136013">
              <a:off x="6701995" y="3224189"/>
              <a:ext cx="793579" cy="899338"/>
              <a:chOff x="5365051" y="479822"/>
              <a:chExt cx="8036930" cy="9108006"/>
            </a:xfrm>
          </p:grpSpPr>
          <p:sp>
            <p:nvSpPr>
              <p:cNvPr id="177" name="Freeform: Shape 176">
                <a:extLst>
                  <a:ext uri="{FF2B5EF4-FFF2-40B4-BE49-F238E27FC236}">
                    <a16:creationId xmlns:a16="http://schemas.microsoft.com/office/drawing/2014/main" xmlns="" id="{C415E702-35BD-4EB1-B922-EDCAD4D35EEF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xmlns="" id="{9A8A72FC-53DB-4452-98B0-A26E2788C51F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xmlns="" id="{2047168D-7C6D-4E7A-9173-657116034246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0" name="Freeform: Shape 179">
                <a:extLst>
                  <a:ext uri="{FF2B5EF4-FFF2-40B4-BE49-F238E27FC236}">
                    <a16:creationId xmlns:a16="http://schemas.microsoft.com/office/drawing/2014/main" xmlns="" id="{48CB382D-160D-46FA-9516-C511D89ABF73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1" name="Freeform: Shape 180">
                <a:extLst>
                  <a:ext uri="{FF2B5EF4-FFF2-40B4-BE49-F238E27FC236}">
                    <a16:creationId xmlns:a16="http://schemas.microsoft.com/office/drawing/2014/main" xmlns="" id="{0276527C-05D1-4369-9A76-147FBB61F08A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2" name="Freeform: Shape 181">
                <a:extLst>
                  <a:ext uri="{FF2B5EF4-FFF2-40B4-BE49-F238E27FC236}">
                    <a16:creationId xmlns:a16="http://schemas.microsoft.com/office/drawing/2014/main" xmlns="" id="{CF0F1E51-74FA-4A14-9C0C-0FC2F66E331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3" name="Freeform: Shape 182">
                <a:extLst>
                  <a:ext uri="{FF2B5EF4-FFF2-40B4-BE49-F238E27FC236}">
                    <a16:creationId xmlns:a16="http://schemas.microsoft.com/office/drawing/2014/main" xmlns="" id="{70EEAD09-3674-4417-80AF-A0CBCA1FB41A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xmlns="" id="{40822F98-1569-4209-9D0B-705FE2A8E558}"/>
                </a:ext>
              </a:extLst>
            </p:cNvPr>
            <p:cNvGrpSpPr/>
            <p:nvPr/>
          </p:nvGrpSpPr>
          <p:grpSpPr>
            <a:xfrm rot="2337799">
              <a:off x="7280335" y="4139970"/>
              <a:ext cx="1037364" cy="714454"/>
              <a:chOff x="3667032" y="1708483"/>
              <a:chExt cx="8105829" cy="5582653"/>
            </a:xfrm>
          </p:grpSpPr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xmlns="" id="{FE7CF864-0290-45FB-954F-B49F22132E5B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xmlns="" id="{DF3AF2B7-9327-446C-88F3-40CC3CB62D3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xmlns="" id="{595373FB-0E0D-4573-B615-B14C91E220B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3" name="Freeform: Shape 172">
                <a:extLst>
                  <a:ext uri="{FF2B5EF4-FFF2-40B4-BE49-F238E27FC236}">
                    <a16:creationId xmlns:a16="http://schemas.microsoft.com/office/drawing/2014/main" xmlns="" id="{C6DAF9B9-8F53-49B8-AFEA-9D834E378026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xmlns="" id="{378CF611-EC7D-4B5E-8DB5-33839D972947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5" name="Freeform: Shape 174">
                <a:extLst>
                  <a:ext uri="{FF2B5EF4-FFF2-40B4-BE49-F238E27FC236}">
                    <a16:creationId xmlns:a16="http://schemas.microsoft.com/office/drawing/2014/main" xmlns="" id="{1ADBA83E-71F9-41AE-8DE1-9B8B525B5992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6" name="Freeform: Shape 175">
                <a:extLst>
                  <a:ext uri="{FF2B5EF4-FFF2-40B4-BE49-F238E27FC236}">
                    <a16:creationId xmlns:a16="http://schemas.microsoft.com/office/drawing/2014/main" xmlns="" id="{AA5CA6EC-7F98-4B4D-B33C-8C3FAA53F279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xmlns="" id="{F2FA341A-60D2-4B02-A1FF-E957F7823702}"/>
                </a:ext>
              </a:extLst>
            </p:cNvPr>
            <p:cNvGrpSpPr/>
            <p:nvPr/>
          </p:nvGrpSpPr>
          <p:grpSpPr>
            <a:xfrm rot="2337799">
              <a:off x="7745862" y="3494984"/>
              <a:ext cx="649220" cy="447131"/>
              <a:chOff x="3667032" y="1708483"/>
              <a:chExt cx="8105829" cy="5582653"/>
            </a:xfrm>
          </p:grpSpPr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xmlns="" id="{D9513D33-A533-4296-A3C1-1E9D0B742CD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4" name="Freeform: Shape 163">
                <a:extLst>
                  <a:ext uri="{FF2B5EF4-FFF2-40B4-BE49-F238E27FC236}">
                    <a16:creationId xmlns:a16="http://schemas.microsoft.com/office/drawing/2014/main" xmlns="" id="{D787A83A-1095-4335-885E-B84D618F56E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5" name="Freeform: Shape 164">
                <a:extLst>
                  <a:ext uri="{FF2B5EF4-FFF2-40B4-BE49-F238E27FC236}">
                    <a16:creationId xmlns:a16="http://schemas.microsoft.com/office/drawing/2014/main" xmlns="" id="{1A9301FB-9C5E-449C-887F-C3D25704FB2E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6" name="Freeform: Shape 165">
                <a:extLst>
                  <a:ext uri="{FF2B5EF4-FFF2-40B4-BE49-F238E27FC236}">
                    <a16:creationId xmlns:a16="http://schemas.microsoft.com/office/drawing/2014/main" xmlns="" id="{C1DBC04E-0347-4DB7-803B-7B535C898863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xmlns="" id="{B6BE048F-4463-4F04-8629-0AD7D452812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8" name="Freeform: Shape 167">
                <a:extLst>
                  <a:ext uri="{FF2B5EF4-FFF2-40B4-BE49-F238E27FC236}">
                    <a16:creationId xmlns:a16="http://schemas.microsoft.com/office/drawing/2014/main" xmlns="" id="{1EB7D75D-D27C-4319-888A-45A57BDCA164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9" name="Freeform: Shape 168">
                <a:extLst>
                  <a:ext uri="{FF2B5EF4-FFF2-40B4-BE49-F238E27FC236}">
                    <a16:creationId xmlns:a16="http://schemas.microsoft.com/office/drawing/2014/main" xmlns="" id="{0D14D434-3F6F-47DE-AE61-B135EF346478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xmlns="" id="{5EBCB548-441D-4161-AE5D-12BDE4908C51}"/>
                </a:ext>
              </a:extLst>
            </p:cNvPr>
            <p:cNvGrpSpPr/>
            <p:nvPr/>
          </p:nvGrpSpPr>
          <p:grpSpPr>
            <a:xfrm rot="2136013">
              <a:off x="7805715" y="2028888"/>
              <a:ext cx="937516" cy="1062458"/>
              <a:chOff x="5365048" y="479821"/>
              <a:chExt cx="8036930" cy="9108010"/>
            </a:xfrm>
          </p:grpSpPr>
          <p:sp>
            <p:nvSpPr>
              <p:cNvPr id="156" name="Freeform: Shape 155">
                <a:extLst>
                  <a:ext uri="{FF2B5EF4-FFF2-40B4-BE49-F238E27FC236}">
                    <a16:creationId xmlns:a16="http://schemas.microsoft.com/office/drawing/2014/main" xmlns="" id="{C5160FEC-6D02-44E9-8981-94AB96A34F84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7" name="Freeform: Shape 156">
                <a:extLst>
                  <a:ext uri="{FF2B5EF4-FFF2-40B4-BE49-F238E27FC236}">
                    <a16:creationId xmlns:a16="http://schemas.microsoft.com/office/drawing/2014/main" xmlns="" id="{FDD75A70-5A27-402C-9AE0-48DC449564FB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8" name="Freeform: Shape 157">
                <a:extLst>
                  <a:ext uri="{FF2B5EF4-FFF2-40B4-BE49-F238E27FC236}">
                    <a16:creationId xmlns:a16="http://schemas.microsoft.com/office/drawing/2014/main" xmlns="" id="{0DADA5C2-D98A-4BCC-8AD7-780D5D17078D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9" name="Freeform: Shape 158">
                <a:extLst>
                  <a:ext uri="{FF2B5EF4-FFF2-40B4-BE49-F238E27FC236}">
                    <a16:creationId xmlns:a16="http://schemas.microsoft.com/office/drawing/2014/main" xmlns="" id="{7A4C0018-33A9-43B7-A6BB-0952E043641C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0" name="Freeform: Shape 159">
                <a:extLst>
                  <a:ext uri="{FF2B5EF4-FFF2-40B4-BE49-F238E27FC236}">
                    <a16:creationId xmlns:a16="http://schemas.microsoft.com/office/drawing/2014/main" xmlns="" id="{010C3AA6-FD19-4263-86E1-ACC9FA8C93B2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1" name="Freeform: Shape 160">
                <a:extLst>
                  <a:ext uri="{FF2B5EF4-FFF2-40B4-BE49-F238E27FC236}">
                    <a16:creationId xmlns:a16="http://schemas.microsoft.com/office/drawing/2014/main" xmlns="" id="{D794BBA1-C8D6-4A59-892F-02A301C66C96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2" name="Freeform: Shape 161">
                <a:extLst>
                  <a:ext uri="{FF2B5EF4-FFF2-40B4-BE49-F238E27FC236}">
                    <a16:creationId xmlns:a16="http://schemas.microsoft.com/office/drawing/2014/main" xmlns="" id="{67C8B29A-62E9-4119-9CC6-0632B3D9610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xmlns="" id="{475D20B1-1097-45B7-8D34-5A27A0746B09}"/>
                </a:ext>
              </a:extLst>
            </p:cNvPr>
            <p:cNvGrpSpPr/>
            <p:nvPr/>
          </p:nvGrpSpPr>
          <p:grpSpPr>
            <a:xfrm rot="2136013">
              <a:off x="6860236" y="2305546"/>
              <a:ext cx="710712" cy="805428"/>
              <a:chOff x="5365048" y="479821"/>
              <a:chExt cx="8036930" cy="9108010"/>
            </a:xfrm>
          </p:grpSpPr>
          <p:sp>
            <p:nvSpPr>
              <p:cNvPr id="149" name="Freeform: Shape 148">
                <a:extLst>
                  <a:ext uri="{FF2B5EF4-FFF2-40B4-BE49-F238E27FC236}">
                    <a16:creationId xmlns:a16="http://schemas.microsoft.com/office/drawing/2014/main" xmlns="" id="{0B1543E2-AF70-4532-91BC-C4073027C80A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0" name="Freeform: Shape 149">
                <a:extLst>
                  <a:ext uri="{FF2B5EF4-FFF2-40B4-BE49-F238E27FC236}">
                    <a16:creationId xmlns:a16="http://schemas.microsoft.com/office/drawing/2014/main" xmlns="" id="{241C7111-C207-4D39-84B0-6007665543C4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xmlns="" id="{76D89AFF-1DBE-4F8F-AF48-856DA3C5F35D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2" name="Freeform: Shape 151">
                <a:extLst>
                  <a:ext uri="{FF2B5EF4-FFF2-40B4-BE49-F238E27FC236}">
                    <a16:creationId xmlns:a16="http://schemas.microsoft.com/office/drawing/2014/main" xmlns="" id="{1B094BF1-4D09-488C-B457-33C3418BA341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xmlns="" id="{B078C927-1C2D-417E-9BBE-C09BDE7CF8DA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4" name="Freeform: Shape 153">
                <a:extLst>
                  <a:ext uri="{FF2B5EF4-FFF2-40B4-BE49-F238E27FC236}">
                    <a16:creationId xmlns:a16="http://schemas.microsoft.com/office/drawing/2014/main" xmlns="" id="{5D02436E-A732-468B-AD4A-390872939F0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5" name="Freeform: Shape 154">
                <a:extLst>
                  <a:ext uri="{FF2B5EF4-FFF2-40B4-BE49-F238E27FC236}">
                    <a16:creationId xmlns:a16="http://schemas.microsoft.com/office/drawing/2014/main" xmlns="" id="{18CEB32C-B281-4CDA-B7A0-734976DE0F06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xmlns="" id="{9FEBF4F6-85D3-4D4C-AC83-2E04531CD2B3}"/>
                </a:ext>
              </a:extLst>
            </p:cNvPr>
            <p:cNvGrpSpPr/>
            <p:nvPr/>
          </p:nvGrpSpPr>
          <p:grpSpPr>
            <a:xfrm rot="1367973">
              <a:off x="5949600" y="3715561"/>
              <a:ext cx="585778" cy="403438"/>
              <a:chOff x="3667032" y="1708483"/>
              <a:chExt cx="8105829" cy="5582653"/>
            </a:xfrm>
          </p:grpSpPr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xmlns="" id="{4ECFF65F-1D8A-45B1-9AC5-95899B9DFD77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xmlns="" id="{B2C7DCDC-E28E-40B1-9AC9-CA8615D723E7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xmlns="" id="{0A2C26BE-88F7-455D-B1C1-5A962CC8648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xmlns="" id="{74E1EF34-C4C2-4AC8-A005-E933CFF40AE9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xmlns="" id="{CE2B7950-DDC0-437E-94AB-7950446DB5EB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xmlns="" id="{7B832230-9058-4B0A-A65A-E408DF54BA9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xmlns="" id="{6A660A3F-AB56-4C2D-BC8C-69F002E4DFC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xmlns="" id="{CFF1C338-7506-4E99-BEB7-B76A3DCD0F6A}"/>
                </a:ext>
              </a:extLst>
            </p:cNvPr>
            <p:cNvGrpSpPr/>
            <p:nvPr/>
          </p:nvGrpSpPr>
          <p:grpSpPr>
            <a:xfrm rot="1367973">
              <a:off x="8547152" y="5333290"/>
              <a:ext cx="489993" cy="337468"/>
              <a:chOff x="3667032" y="1708483"/>
              <a:chExt cx="8105829" cy="5582653"/>
            </a:xfrm>
          </p:grpSpPr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xmlns="" id="{E0EEA463-49B5-48C0-B41A-AB6B791CC2C1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xmlns="" id="{49592146-CFD3-4BC9-96D3-EC2113C55F3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xmlns="" id="{CA622B31-2BF5-4939-B5A7-78F8C77DA1F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xmlns="" id="{CD0B8B0E-3D4A-4902-9A07-A9E2B1C8A1A3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xmlns="" id="{48C21853-E555-4F9A-A225-31F2AFFF4424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xmlns="" id="{845565B3-79FF-4CDB-BE42-3BCFFE0724E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xmlns="" id="{F9CD17BE-A92A-4318-830B-5A2766E03B7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xmlns="" id="{82BE1511-D21D-4901-AEB6-650496B436CE}"/>
                </a:ext>
              </a:extLst>
            </p:cNvPr>
            <p:cNvGrpSpPr/>
            <p:nvPr/>
          </p:nvGrpSpPr>
          <p:grpSpPr>
            <a:xfrm rot="2136013">
              <a:off x="5892963" y="1332011"/>
              <a:ext cx="1076804" cy="1220310"/>
              <a:chOff x="5365048" y="479821"/>
              <a:chExt cx="8036930" cy="9108010"/>
            </a:xfrm>
          </p:grpSpPr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xmlns="" id="{FEEF53E4-D619-4F87-BEFB-5E75221DDB2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xmlns="" id="{02E21953-8F5F-41F0-9451-E8721E37392F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xmlns="" id="{C12DBDD2-7890-45F3-9F89-9618FD3AEF4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xmlns="" id="{1D982E81-DCD1-477F-A06E-05F08395430B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xmlns="" id="{241E5C80-30B4-49E3-9FB7-CA609F8B58A3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xmlns="" id="{284A6508-0586-4452-A9FB-188CEA0B453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xmlns="" id="{D5E6C3D1-57A5-4C07-BF2C-C5C6C2C4F5D1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xmlns="" id="{E804ACE0-C45F-475D-A050-BAD374A55873}"/>
                </a:ext>
              </a:extLst>
            </p:cNvPr>
            <p:cNvGrpSpPr/>
            <p:nvPr/>
          </p:nvGrpSpPr>
          <p:grpSpPr>
            <a:xfrm rot="3050128">
              <a:off x="5818076" y="2832032"/>
              <a:ext cx="546062" cy="376084"/>
              <a:chOff x="3667032" y="1708483"/>
              <a:chExt cx="8105829" cy="5582653"/>
            </a:xfrm>
          </p:grpSpPr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xmlns="" id="{BAD64449-524B-4FAE-BA48-277165F59F0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xmlns="" id="{39791A1E-B811-40A3-B834-24F8968E0F6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xmlns="" id="{70A208DB-752E-4A31-AA18-22566636D23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xmlns="" id="{05DD9197-0938-4D3F-9316-963F8AD6BA30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xmlns="" id="{6E1EED2E-A5BA-4ADE-B930-E2C9D88311A6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xmlns="" id="{5477E00E-3726-4DCF-846C-FB066ABCA4B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xmlns="" id="{ACBE80BD-D4AC-4EF2-B003-E9DDEEC36F25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25822242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16C3E69-60A1-4C7B-BC8D-3331051774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Apa</a:t>
            </a:r>
            <a:r>
              <a:rPr lang="en-US" altLang="ko-K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altLang="ko-KR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wae</a:t>
            </a:r>
            <a:r>
              <a:rPr lang="en-US" altLang="ko-K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sing </a:t>
            </a:r>
            <a:r>
              <a:rPr lang="en-US" altLang="ko-KR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disinaoni</a:t>
            </a:r>
            <a:r>
              <a:rPr lang="en-US" altLang="ko-KR" dirty="0" smtClean="0">
                <a:latin typeface="Andalus" panose="02020603050405020304" pitchFamily="18" charset="-78"/>
                <a:cs typeface="Andalus" panose="02020603050405020304" pitchFamily="18" charset="-78"/>
              </a:rPr>
              <a:t>?</a:t>
            </a:r>
            <a:endParaRPr lang="en-US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xmlns="" id="{DB266F0C-139C-4E50-B515-69EB212579AA}"/>
              </a:ext>
            </a:extLst>
          </p:cNvPr>
          <p:cNvCxnSpPr>
            <a:cxnSpLocks/>
          </p:cNvCxnSpPr>
          <p:nvPr/>
        </p:nvCxnSpPr>
        <p:spPr>
          <a:xfrm flipH="1">
            <a:off x="879233" y="3924908"/>
            <a:ext cx="10454053" cy="0"/>
          </a:xfrm>
          <a:prstGeom prst="line">
            <a:avLst/>
          </a:prstGeom>
          <a:ln w="63500">
            <a:solidFill>
              <a:schemeClr val="bg1"/>
            </a:solidFill>
            <a:headEnd type="triangl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xmlns="" id="{22397161-147B-47C1-B67F-06DCF3720536}"/>
              </a:ext>
            </a:extLst>
          </p:cNvPr>
          <p:cNvCxnSpPr/>
          <p:nvPr/>
        </p:nvCxnSpPr>
        <p:spPr>
          <a:xfrm>
            <a:off x="1246738" y="3930116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xmlns="" id="{8D674DDF-1218-4CA6-83F9-C23D9DA05BF6}"/>
              </a:ext>
            </a:extLst>
          </p:cNvPr>
          <p:cNvCxnSpPr/>
          <p:nvPr/>
        </p:nvCxnSpPr>
        <p:spPr>
          <a:xfrm>
            <a:off x="4559552" y="3930116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xmlns="" id="{97C113A0-D8E1-4798-B208-4230A414EF5C}"/>
              </a:ext>
            </a:extLst>
          </p:cNvPr>
          <p:cNvCxnSpPr/>
          <p:nvPr/>
        </p:nvCxnSpPr>
        <p:spPr>
          <a:xfrm>
            <a:off x="7872366" y="3930116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xmlns="" id="{3FC7915D-B5E2-4A03-A87B-80D7A191B7B2}"/>
              </a:ext>
            </a:extLst>
          </p:cNvPr>
          <p:cNvCxnSpPr/>
          <p:nvPr/>
        </p:nvCxnSpPr>
        <p:spPr>
          <a:xfrm>
            <a:off x="2903145" y="2575807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xmlns="" id="{FDB4A01F-2A3D-475B-B64C-AB0C8BE6BFE9}"/>
              </a:ext>
            </a:extLst>
          </p:cNvPr>
          <p:cNvCxnSpPr/>
          <p:nvPr/>
        </p:nvCxnSpPr>
        <p:spPr>
          <a:xfrm>
            <a:off x="6215959" y="2575807"/>
            <a:ext cx="0" cy="1344149"/>
          </a:xfrm>
          <a:prstGeom prst="line">
            <a:avLst/>
          </a:prstGeom>
          <a:ln w="25400">
            <a:solidFill>
              <a:schemeClr val="bg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FFA63CAD-F91B-439E-88E3-C62D00D53756}"/>
              </a:ext>
            </a:extLst>
          </p:cNvPr>
          <p:cNvSpPr txBox="1"/>
          <p:nvPr/>
        </p:nvSpPr>
        <p:spPr>
          <a:xfrm>
            <a:off x="1310771" y="1683789"/>
            <a:ext cx="3395242" cy="830997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Unggah-ungguh</a:t>
            </a:r>
            <a:r>
              <a:rPr lang="en-US" altLang="ko-KR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lan</a:t>
            </a:r>
            <a:r>
              <a:rPr lang="en-US" altLang="ko-KR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undha-usuk</a:t>
            </a:r>
            <a:r>
              <a:rPr lang="en-US" altLang="ko-KR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basa</a:t>
            </a:r>
            <a:endParaRPr lang="ko-KR" altLang="en-US" sz="2400" b="1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8EE71B8E-27B6-4EE3-A5E9-DAABECA7155E}"/>
              </a:ext>
            </a:extLst>
          </p:cNvPr>
          <p:cNvGrpSpPr/>
          <p:nvPr/>
        </p:nvGrpSpPr>
        <p:grpSpPr>
          <a:xfrm>
            <a:off x="3024812" y="2651820"/>
            <a:ext cx="2239915" cy="1199383"/>
            <a:chOff x="2530760" y="2707084"/>
            <a:chExt cx="2239915" cy="1199383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xmlns="" id="{0E500780-802C-406B-BE4E-34A96EBCBA0A}"/>
                </a:ext>
              </a:extLst>
            </p:cNvPr>
            <p:cNvSpPr txBox="1"/>
            <p:nvPr/>
          </p:nvSpPr>
          <p:spPr>
            <a:xfrm>
              <a:off x="2530760" y="2736916"/>
              <a:ext cx="2239915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Tx/>
                <a:buChar char="-"/>
              </a:pPr>
              <a:r>
                <a:rPr lang="en-US" altLang="ko-KR" sz="1400" dirty="0" err="1" smtClean="0">
                  <a:solidFill>
                    <a:schemeClr val="bg1"/>
                  </a:solidFill>
                  <a:cs typeface="Arial" pitchFamily="34" charset="0"/>
                </a:rPr>
                <a:t>Tindak-tanduk</a:t>
              </a:r>
              <a:r>
                <a:rPr lang="en-US" altLang="ko-KR" sz="14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bg1"/>
                  </a:solidFill>
                  <a:cs typeface="Arial" pitchFamily="34" charset="0"/>
                </a:rPr>
                <a:t>lan</a:t>
              </a:r>
              <a:r>
                <a:rPr lang="en-US" altLang="ko-KR" sz="14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bg1"/>
                  </a:solidFill>
                  <a:cs typeface="Arial" pitchFamily="34" charset="0"/>
                </a:rPr>
                <a:t>tata</a:t>
              </a:r>
              <a:r>
                <a:rPr lang="en-US" altLang="ko-KR" sz="14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bg1"/>
                  </a:solidFill>
                  <a:cs typeface="Arial" pitchFamily="34" charset="0"/>
                </a:rPr>
                <a:t>laku</a:t>
              </a:r>
              <a:endParaRPr lang="en-US" altLang="ko-KR" sz="1400" dirty="0" smtClean="0">
                <a:solidFill>
                  <a:schemeClr val="bg1"/>
                </a:solidFill>
                <a:cs typeface="Arial" pitchFamily="34" charset="0"/>
              </a:endParaRPr>
            </a:p>
            <a:p>
              <a:pPr marL="171450" indent="-171450">
                <a:buFontTx/>
                <a:buChar char="-"/>
              </a:pPr>
              <a:r>
                <a:rPr lang="en-US" altLang="ko-KR" sz="1400" dirty="0" err="1" smtClean="0">
                  <a:solidFill>
                    <a:schemeClr val="bg1"/>
                  </a:solidFill>
                  <a:cs typeface="Arial" pitchFamily="34" charset="0"/>
                </a:rPr>
                <a:t>Unggah-ungguh</a:t>
              </a:r>
              <a:r>
                <a:rPr lang="en-US" altLang="ko-KR" sz="14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bg1"/>
                  </a:solidFill>
                  <a:cs typeface="Arial" pitchFamily="34" charset="0"/>
                </a:rPr>
                <a:t>basa</a:t>
              </a:r>
              <a:r>
                <a:rPr lang="en-US" altLang="ko-KR" sz="1400" dirty="0" smtClean="0">
                  <a:solidFill>
                    <a:schemeClr val="bg1"/>
                  </a:solidFill>
                  <a:cs typeface="Arial" pitchFamily="34" charset="0"/>
                </a:rPr>
                <a:t>;</a:t>
              </a:r>
            </a:p>
            <a:p>
              <a:pPr marL="171450" indent="-171450">
                <a:buFontTx/>
                <a:buChar char="-"/>
              </a:pPr>
              <a:r>
                <a:rPr lang="en-US" altLang="ko-KR" sz="1400" dirty="0" err="1" smtClean="0">
                  <a:solidFill>
                    <a:schemeClr val="bg1"/>
                  </a:solidFill>
                  <a:cs typeface="Arial" pitchFamily="34" charset="0"/>
                </a:rPr>
                <a:t>Basa</a:t>
              </a:r>
              <a:r>
                <a:rPr lang="en-US" altLang="ko-KR" sz="14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bg1"/>
                  </a:solidFill>
                  <a:cs typeface="Arial" pitchFamily="34" charset="0"/>
                </a:rPr>
                <a:t>ngoko</a:t>
              </a:r>
              <a:endParaRPr lang="en-US" altLang="ko-KR" sz="1400" dirty="0" smtClean="0">
                <a:solidFill>
                  <a:schemeClr val="bg1"/>
                </a:solidFill>
                <a:cs typeface="Arial" pitchFamily="34" charset="0"/>
              </a:endParaRPr>
            </a:p>
            <a:p>
              <a:pPr marL="171450" indent="-171450">
                <a:buFontTx/>
                <a:buChar char="-"/>
              </a:pPr>
              <a:r>
                <a:rPr lang="en-US" altLang="ko-KR" sz="1400" dirty="0" err="1" smtClean="0">
                  <a:solidFill>
                    <a:schemeClr val="bg1"/>
                  </a:solidFill>
                  <a:cs typeface="Arial" pitchFamily="34" charset="0"/>
                </a:rPr>
                <a:t>Basa</a:t>
              </a:r>
              <a:r>
                <a:rPr lang="en-US" altLang="ko-KR" sz="14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bg1"/>
                  </a:solidFill>
                  <a:cs typeface="Arial" pitchFamily="34" charset="0"/>
                </a:rPr>
                <a:t>krama</a:t>
              </a:r>
              <a:endParaRPr lang="ko-KR" altLang="en-US" sz="14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xmlns="" id="{B91A2E27-965E-49BF-BF61-04F3EE0B7CD3}"/>
                </a:ext>
              </a:extLst>
            </p:cNvPr>
            <p:cNvSpPr txBox="1"/>
            <p:nvPr/>
          </p:nvSpPr>
          <p:spPr>
            <a:xfrm>
              <a:off x="2530760" y="2707084"/>
              <a:ext cx="1681201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xmlns="" id="{93C63284-71DD-4CE1-9023-E862A8004254}"/>
              </a:ext>
            </a:extLst>
          </p:cNvPr>
          <p:cNvSpPr txBox="1"/>
          <p:nvPr/>
        </p:nvSpPr>
        <p:spPr>
          <a:xfrm>
            <a:off x="5784675" y="1977612"/>
            <a:ext cx="2087691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Cangkriman</a:t>
            </a:r>
            <a:endParaRPr lang="ko-KR" altLang="en-US" sz="2400" b="1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xmlns="" id="{F07C4095-8763-4E3C-A034-B196AB6E222B}"/>
              </a:ext>
            </a:extLst>
          </p:cNvPr>
          <p:cNvGrpSpPr/>
          <p:nvPr/>
        </p:nvGrpSpPr>
        <p:grpSpPr>
          <a:xfrm>
            <a:off x="6353882" y="2667986"/>
            <a:ext cx="1681201" cy="698979"/>
            <a:chOff x="4698620" y="2723250"/>
            <a:chExt cx="1681201" cy="698979"/>
          </a:xfrm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B505BAAE-C72A-496B-AB6B-D35D022E0616}"/>
                </a:ext>
              </a:extLst>
            </p:cNvPr>
            <p:cNvSpPr txBox="1"/>
            <p:nvPr/>
          </p:nvSpPr>
          <p:spPr>
            <a:xfrm>
              <a:off x="4698620" y="2960564"/>
              <a:ext cx="16812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- </a:t>
              </a:r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Maneka</a:t>
              </a:r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warna</a:t>
              </a:r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wujude</a:t>
              </a:r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cangkriman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A507F568-9CF4-4207-9AB0-54897E052B60}"/>
                </a:ext>
              </a:extLst>
            </p:cNvPr>
            <p:cNvSpPr txBox="1"/>
            <p:nvPr/>
          </p:nvSpPr>
          <p:spPr>
            <a:xfrm>
              <a:off x="4698620" y="2723250"/>
              <a:ext cx="1681201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xmlns="" id="{2FE1B2C4-F585-444E-81E7-B38E69AD7FFA}"/>
              </a:ext>
            </a:extLst>
          </p:cNvPr>
          <p:cNvSpPr txBox="1"/>
          <p:nvPr/>
        </p:nvSpPr>
        <p:spPr>
          <a:xfrm>
            <a:off x="323529" y="5281143"/>
            <a:ext cx="2220498" cy="52322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altLang="ko-KR" sz="2800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Aksara</a:t>
            </a:r>
            <a:r>
              <a:rPr lang="en-US" altLang="ko-KR" sz="2800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sz="2800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Jawa</a:t>
            </a:r>
            <a:endParaRPr lang="ko-KR" altLang="en-US" sz="2800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xmlns="" id="{6C8EF92D-ACE9-4819-927F-D8AFF220E1FC}"/>
              </a:ext>
            </a:extLst>
          </p:cNvPr>
          <p:cNvSpPr txBox="1"/>
          <p:nvPr/>
        </p:nvSpPr>
        <p:spPr>
          <a:xfrm>
            <a:off x="1360277" y="4432497"/>
            <a:ext cx="2158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altLang="ko-KR" sz="1400" dirty="0" err="1" smtClean="0">
                <a:solidFill>
                  <a:schemeClr val="bg1"/>
                </a:solidFill>
                <a:cs typeface="Arial" pitchFamily="34" charset="0"/>
              </a:rPr>
              <a:t>Aksara</a:t>
            </a:r>
            <a:r>
              <a:rPr lang="en-US" altLang="ko-KR" sz="1400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cs typeface="Arial" pitchFamily="34" charset="0"/>
              </a:rPr>
              <a:t>Jawa</a:t>
            </a:r>
            <a:endParaRPr lang="en-US" altLang="ko-KR" sz="1400" dirty="0" smtClean="0">
              <a:solidFill>
                <a:schemeClr val="bg1"/>
              </a:solidFill>
              <a:cs typeface="Arial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altLang="ko-KR" sz="1400" dirty="0" err="1" smtClean="0">
                <a:solidFill>
                  <a:schemeClr val="bg1"/>
                </a:solidFill>
                <a:cs typeface="Arial" pitchFamily="34" charset="0"/>
              </a:rPr>
              <a:t>Sandhangan</a:t>
            </a:r>
            <a:r>
              <a:rPr lang="en-US" altLang="ko-KR" sz="1400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bg1"/>
                </a:solidFill>
                <a:cs typeface="Arial" pitchFamily="34" charset="0"/>
              </a:rPr>
              <a:t>swara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BDF13160-60D7-4484-96BD-478295A93F4D}"/>
              </a:ext>
            </a:extLst>
          </p:cNvPr>
          <p:cNvSpPr txBox="1"/>
          <p:nvPr/>
        </p:nvSpPr>
        <p:spPr>
          <a:xfrm>
            <a:off x="3579197" y="5428192"/>
            <a:ext cx="2826968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Tembang</a:t>
            </a:r>
            <a:r>
              <a:rPr lang="en-US" altLang="ko-KR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Macapat</a:t>
            </a:r>
            <a:endParaRPr lang="ko-KR" altLang="en-US" sz="2400" b="1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xmlns="" id="{C87FB8EC-98DC-419F-B07D-AEF1B5DD27BA}"/>
              </a:ext>
            </a:extLst>
          </p:cNvPr>
          <p:cNvGrpSpPr/>
          <p:nvPr/>
        </p:nvGrpSpPr>
        <p:grpSpPr>
          <a:xfrm>
            <a:off x="4689347" y="4195182"/>
            <a:ext cx="1681201" cy="1252978"/>
            <a:chOff x="3584592" y="4303196"/>
            <a:chExt cx="1681201" cy="1252978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xmlns="" id="{17318B26-869E-4070-AC26-948A715EF63E}"/>
                </a:ext>
              </a:extLst>
            </p:cNvPr>
            <p:cNvSpPr txBox="1"/>
            <p:nvPr/>
          </p:nvSpPr>
          <p:spPr>
            <a:xfrm>
              <a:off x="3584592" y="4540511"/>
              <a:ext cx="168120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Titikane</a:t>
              </a:r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tembang</a:t>
              </a:r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macapat</a:t>
              </a:r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;</a:t>
              </a:r>
            </a:p>
            <a:p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Guru </a:t>
              </a:r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gatra</a:t>
              </a:r>
              <a:endParaRPr lang="en-US" altLang="ko-KR" sz="1200" dirty="0" smtClean="0">
                <a:solidFill>
                  <a:schemeClr val="bg1"/>
                </a:solidFill>
                <a:cs typeface="Arial" pitchFamily="34" charset="0"/>
              </a:endParaRPr>
            </a:p>
            <a:p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Guru </a:t>
              </a:r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wilangan</a:t>
              </a:r>
              <a:endParaRPr lang="en-US" altLang="ko-KR" sz="1200" dirty="0" smtClean="0">
                <a:solidFill>
                  <a:schemeClr val="bg1"/>
                </a:solidFill>
                <a:cs typeface="Arial" pitchFamily="34" charset="0"/>
              </a:endParaRPr>
            </a:p>
            <a:p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Guru </a:t>
              </a:r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lagu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xmlns="" id="{9C10561C-29EC-43E5-B4D5-ACB6FB0F7598}"/>
                </a:ext>
              </a:extLst>
            </p:cNvPr>
            <p:cNvSpPr txBox="1"/>
            <p:nvPr/>
          </p:nvSpPr>
          <p:spPr>
            <a:xfrm>
              <a:off x="3584592" y="4303196"/>
              <a:ext cx="1681201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98" name="TextBox 97">
            <a:extLst>
              <a:ext uri="{FF2B5EF4-FFF2-40B4-BE49-F238E27FC236}">
                <a16:creationId xmlns:a16="http://schemas.microsoft.com/office/drawing/2014/main" xmlns="" id="{346D36A9-E49C-47AE-B766-4F57CB1A7F6D}"/>
              </a:ext>
            </a:extLst>
          </p:cNvPr>
          <p:cNvSpPr txBox="1"/>
          <p:nvPr/>
        </p:nvSpPr>
        <p:spPr>
          <a:xfrm>
            <a:off x="6971808" y="5418444"/>
            <a:ext cx="4924918" cy="46166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Ukara</a:t>
            </a:r>
            <a:r>
              <a:rPr lang="en-US" altLang="ko-KR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tanduk</a:t>
            </a:r>
            <a:r>
              <a:rPr lang="en-US" altLang="ko-KR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lan</a:t>
            </a:r>
            <a:r>
              <a:rPr lang="en-US" altLang="ko-KR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ukara</a:t>
            </a:r>
            <a:r>
              <a:rPr lang="en-US" altLang="ko-KR" sz="2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sz="24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tanggap</a:t>
            </a:r>
            <a:endParaRPr lang="ko-KR" altLang="en-US" sz="2400" b="1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xmlns="" id="{1F38C24B-0AAC-46DF-B56E-7B1BA4B098BD}"/>
              </a:ext>
            </a:extLst>
          </p:cNvPr>
          <p:cNvGrpSpPr/>
          <p:nvPr/>
        </p:nvGrpSpPr>
        <p:grpSpPr>
          <a:xfrm>
            <a:off x="8018417" y="4195182"/>
            <a:ext cx="1681201" cy="883646"/>
            <a:chOff x="5750295" y="4303196"/>
            <a:chExt cx="1681201" cy="883646"/>
          </a:xfrm>
        </p:grpSpPr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xmlns="" id="{C6821540-E793-498C-BF32-E59B25F62AA3}"/>
                </a:ext>
              </a:extLst>
            </p:cNvPr>
            <p:cNvSpPr txBox="1"/>
            <p:nvPr/>
          </p:nvSpPr>
          <p:spPr>
            <a:xfrm>
              <a:off x="5750295" y="4540511"/>
              <a:ext cx="1681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Tx/>
                <a:buChar char="-"/>
              </a:pPr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Titikane</a:t>
              </a:r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wujud</a:t>
              </a:r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ukara</a:t>
              </a:r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tanduk</a:t>
              </a:r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lan</a:t>
              </a:r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ukara</a:t>
              </a:r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 smtClean="0">
                  <a:solidFill>
                    <a:schemeClr val="bg1"/>
                  </a:solidFill>
                  <a:cs typeface="Arial" pitchFamily="34" charset="0"/>
                </a:rPr>
                <a:t>tanggap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xmlns="" id="{361D9820-7FB1-47D8-8E39-A444E89AFAE3}"/>
                </a:ext>
              </a:extLst>
            </p:cNvPr>
            <p:cNvSpPr txBox="1"/>
            <p:nvPr/>
          </p:nvSpPr>
          <p:spPr>
            <a:xfrm>
              <a:off x="5750295" y="4303196"/>
              <a:ext cx="1681201" cy="276999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696707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2E8D6BA3-287B-46CB-B815-F775F34D9011}"/>
              </a:ext>
            </a:extLst>
          </p:cNvPr>
          <p:cNvSpPr txBox="1"/>
          <p:nvPr/>
        </p:nvSpPr>
        <p:spPr>
          <a:xfrm flipH="1">
            <a:off x="6999446" y="1001625"/>
            <a:ext cx="4477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3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Aksara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sz="3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Jawa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sz="3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D</a:t>
            </a:r>
            <a:r>
              <a:rPr lang="en-US" altLang="ko-KR" sz="3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entawyanjana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B933CE28-7746-4CEF-BB86-9D76F74E53BA}"/>
              </a:ext>
            </a:extLst>
          </p:cNvPr>
          <p:cNvSpPr txBox="1"/>
          <p:nvPr/>
        </p:nvSpPr>
        <p:spPr>
          <a:xfrm>
            <a:off x="8053374" y="2276076"/>
            <a:ext cx="2618704" cy="440120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id-ID" sz="2000" dirty="0">
                <a:latin typeface="Arial Narrow" panose="020B0606020202030204" pitchFamily="34" charset="0"/>
              </a:rPr>
              <a:t>Aksara Jawa iku cacahe ana 20, biasane aksara iku disebut huruf dentawyanjana utawa carakan Jawa</a:t>
            </a:r>
            <a:r>
              <a:rPr lang="id-ID" sz="2000" dirty="0" smtClean="0">
                <a:latin typeface="Arial Narrow" panose="020B0606020202030204" pitchFamily="34" charset="0"/>
              </a:rPr>
              <a:t>.</a:t>
            </a:r>
            <a:endParaRPr lang="en-US" sz="2000" dirty="0" smtClean="0">
              <a:latin typeface="Arial Narrow" panose="020B0606020202030204" pitchFamily="34" charset="0"/>
            </a:endParaRPr>
          </a:p>
          <a:p>
            <a:pPr algn="just"/>
            <a:r>
              <a:rPr lang="id-ID" sz="2000" dirty="0" smtClean="0">
                <a:latin typeface="Arial Narrow" panose="020B0606020202030204" pitchFamily="34" charset="0"/>
              </a:rPr>
              <a:t> </a:t>
            </a:r>
            <a:r>
              <a:rPr lang="id-ID" sz="2000" dirty="0">
                <a:latin typeface="Arial Narrow" panose="020B0606020202030204" pitchFamily="34" charset="0"/>
              </a:rPr>
              <a:t>Tata cara panulisane aksara jawa iku sangisore garis utawa nggandhul ing garis, lan maneh yen nulis kudu </a:t>
            </a:r>
            <a:r>
              <a:rPr lang="id-ID" sz="2000" dirty="0" smtClean="0">
                <a:latin typeface="Arial Narrow" panose="020B0606020202030204" pitchFamily="34" charset="0"/>
              </a:rPr>
              <a:t>diwene</a:t>
            </a:r>
            <a:r>
              <a:rPr lang="en-US" sz="2000" dirty="0" smtClean="0">
                <a:latin typeface="Arial Narrow" panose="020B0606020202030204" pitchFamily="34" charset="0"/>
              </a:rPr>
              <a:t>h</a:t>
            </a:r>
            <a:r>
              <a:rPr lang="id-ID" sz="2000" dirty="0" smtClean="0">
                <a:latin typeface="Arial Narrow" panose="020B0606020202030204" pitchFamily="34" charset="0"/>
              </a:rPr>
              <a:t>i </a:t>
            </a:r>
            <a:r>
              <a:rPr lang="id-ID" sz="2000" dirty="0">
                <a:latin typeface="Arial Narrow" panose="020B0606020202030204" pitchFamily="34" charset="0"/>
              </a:rPr>
              <a:t>jarak 1 larik kanggo njagani anane sandhangan utawa pasangan supaya ora tumpuk undhung. </a:t>
            </a:r>
            <a:endParaRPr lang="ko-KR" altLang="en-US" sz="2000" b="1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8478EA8B-546D-4201-A041-174C47C71AA9}"/>
              </a:ext>
            </a:extLst>
          </p:cNvPr>
          <p:cNvSpPr txBox="1"/>
          <p:nvPr/>
        </p:nvSpPr>
        <p:spPr>
          <a:xfrm rot="16200000">
            <a:off x="3094249" y="3177618"/>
            <a:ext cx="4463788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667" b="1" dirty="0">
                <a:solidFill>
                  <a:schemeClr val="bg1"/>
                </a:solidFill>
                <a:cs typeface="Arial" pitchFamily="34" charset="0"/>
              </a:rPr>
              <a:t>PowerPoint Presentation</a:t>
            </a:r>
            <a:endParaRPr lang="ko-KR" altLang="en-US" sz="2667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xmlns="" id="{FAC0C916-669F-4F9A-8DFF-61614F5E4F6D}"/>
              </a:ext>
            </a:extLst>
          </p:cNvPr>
          <p:cNvSpPr/>
          <p:nvPr/>
        </p:nvSpPr>
        <p:spPr>
          <a:xfrm>
            <a:off x="10814939" y="2276076"/>
            <a:ext cx="609599" cy="4581924"/>
          </a:xfrm>
          <a:custGeom>
            <a:avLst/>
            <a:gdLst>
              <a:gd name="connsiteX0" fmla="*/ 0 w 914399"/>
              <a:gd name="connsiteY0" fmla="*/ 0 h 5944970"/>
              <a:gd name="connsiteX1" fmla="*/ 914399 w 914399"/>
              <a:gd name="connsiteY1" fmla="*/ 0 h 5944970"/>
              <a:gd name="connsiteX2" fmla="*/ 914399 w 914399"/>
              <a:gd name="connsiteY2" fmla="*/ 5944970 h 5944970"/>
              <a:gd name="connsiteX3" fmla="*/ 774341 w 914399"/>
              <a:gd name="connsiteY3" fmla="*/ 5944970 h 5944970"/>
              <a:gd name="connsiteX4" fmla="*/ 774341 w 914399"/>
              <a:gd name="connsiteY4" fmla="*/ 140059 h 5944970"/>
              <a:gd name="connsiteX5" fmla="*/ 140059 w 914399"/>
              <a:gd name="connsiteY5" fmla="*/ 140059 h 5944970"/>
              <a:gd name="connsiteX6" fmla="*/ 140059 w 914399"/>
              <a:gd name="connsiteY6" fmla="*/ 5944970 h 5944970"/>
              <a:gd name="connsiteX7" fmla="*/ 0 w 914399"/>
              <a:gd name="connsiteY7" fmla="*/ 5944970 h 5944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399" h="5944970">
                <a:moveTo>
                  <a:pt x="0" y="0"/>
                </a:moveTo>
                <a:lnTo>
                  <a:pt x="914399" y="0"/>
                </a:lnTo>
                <a:lnTo>
                  <a:pt x="914399" y="5944970"/>
                </a:lnTo>
                <a:lnTo>
                  <a:pt x="774341" y="5944970"/>
                </a:lnTo>
                <a:lnTo>
                  <a:pt x="774341" y="140059"/>
                </a:lnTo>
                <a:lnTo>
                  <a:pt x="140059" y="140059"/>
                </a:lnTo>
                <a:lnTo>
                  <a:pt x="140059" y="5944970"/>
                </a:lnTo>
                <a:lnTo>
                  <a:pt x="0" y="594497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pic>
        <p:nvPicPr>
          <p:cNvPr id="1034" name="Picture 10" descr="Info Lowongan guru Bahasa Jawa di SMA Muhammadiyah 1 Yogyakarta tahun  2018/2019"/>
          <p:cNvPicPr>
            <a:picLocks noGrp="1" noChangeAspect="1" noChangeArrowheads="1"/>
          </p:cNvPicPr>
          <p:nvPr>
            <p:ph type="pic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006" r="15006"/>
          <a:stretch>
            <a:fillRect/>
          </a:stretch>
        </p:blipFill>
        <p:spPr bwMode="auto">
          <a:xfrm>
            <a:off x="317500" y="149225"/>
            <a:ext cx="7288213" cy="651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3772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Tata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cara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nulis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6129C327-36CC-4D81-AF35-025D9EDAA845}"/>
              </a:ext>
            </a:extLst>
          </p:cNvPr>
          <p:cNvSpPr txBox="1"/>
          <p:nvPr/>
        </p:nvSpPr>
        <p:spPr>
          <a:xfrm>
            <a:off x="1920099" y="1938560"/>
            <a:ext cx="32607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Aksara Jawa iku </a:t>
            </a:r>
            <a:r>
              <a:rPr lang="id-ID" sz="2400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diarani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id-ID" sz="2400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aksara </a:t>
            </a:r>
            <a:r>
              <a:rPr lang="id-ID" sz="2400" b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silabis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,</a:t>
            </a:r>
          </a:p>
          <a:p>
            <a:r>
              <a:rPr lang="id-ID" sz="2400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id-ID" sz="2400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amarga saben hurufe aksara iku wis duwe uni. </a:t>
            </a:r>
            <a:endParaRPr lang="ko-KR" altLang="en-US" sz="2400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xmlns="" id="{67FB95C5-FFEE-48B7-B9E0-E7F8E61D8C6B}"/>
              </a:ext>
            </a:extLst>
          </p:cNvPr>
          <p:cNvGrpSpPr/>
          <p:nvPr/>
        </p:nvGrpSpPr>
        <p:grpSpPr>
          <a:xfrm>
            <a:off x="5068852" y="1743102"/>
            <a:ext cx="3278133" cy="4459298"/>
            <a:chOff x="2551705" y="4283314"/>
            <a:chExt cx="3997583" cy="4318586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xmlns="" id="{5495CF5D-D807-4C62-B095-FD8B82BB6155}"/>
                </a:ext>
              </a:extLst>
            </p:cNvPr>
            <p:cNvSpPr txBox="1"/>
            <p:nvPr/>
          </p:nvSpPr>
          <p:spPr>
            <a:xfrm>
              <a:off x="3228054" y="6545253"/>
              <a:ext cx="3321234" cy="20566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400" dirty="0">
                  <a:solidFill>
                    <a:schemeClr val="accent2">
                      <a:lumMod val="50000"/>
                    </a:schemeClr>
                  </a:solidFill>
                  <a:latin typeface="Arial Narrow" panose="020B0606020202030204" pitchFamily="34" charset="0"/>
                </a:rPr>
                <a:t>Tata carane nulis aksara jawa kang diarani silabis yaiku, yen arep nulis tembun</a:t>
              </a:r>
              <a:r>
                <a:rPr lang="id-ID" dirty="0">
                  <a:solidFill>
                    <a:schemeClr val="accent2">
                      <a:lumMod val="50000"/>
                    </a:schemeClr>
                  </a:solidFill>
                </a:rPr>
                <a:t>g:</a:t>
              </a:r>
              <a:endParaRPr lang="en-US" dirty="0">
                <a:solidFill>
                  <a:schemeClr val="accent2">
                    <a:lumMod val="50000"/>
                  </a:schemeClr>
                </a:solidFill>
              </a:endParaRPr>
            </a:p>
            <a:p>
              <a:pPr algn="r"/>
              <a:r>
                <a:rPr lang="en-US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xmlns="" id="{0A1E9DC3-E347-49FF-A6C2-57822F463B17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68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xmlns="" id="{C17441E7-EEB2-4812-AD9A-F2FBA8DCB6EB}"/>
              </a:ext>
            </a:extLst>
          </p:cNvPr>
          <p:cNvGrpSpPr/>
          <p:nvPr/>
        </p:nvGrpSpPr>
        <p:grpSpPr>
          <a:xfrm>
            <a:off x="8981696" y="2628344"/>
            <a:ext cx="2182671" cy="932355"/>
            <a:chOff x="2551705" y="4283314"/>
            <a:chExt cx="2357003" cy="902934"/>
          </a:xfrm>
        </p:grpSpPr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D7E0BD63-43CC-457F-A6F5-08520E5DBDE1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625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xmlns="" id="{A868AF1C-6574-4A68-A9B7-085F00535A37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682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97EC6770-CD61-4C85-835C-747E53CE6616}"/>
              </a:ext>
            </a:extLst>
          </p:cNvPr>
          <p:cNvGrpSpPr/>
          <p:nvPr/>
        </p:nvGrpSpPr>
        <p:grpSpPr>
          <a:xfrm rot="8690698">
            <a:off x="3648323" y="3333664"/>
            <a:ext cx="242564" cy="1357882"/>
            <a:chOff x="1403648" y="3356992"/>
            <a:chExt cx="234910" cy="1315034"/>
          </a:xfrm>
          <a:solidFill>
            <a:schemeClr val="bg1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xmlns="" id="{2F39A857-4728-4547-B1E0-00B03B9779BC}"/>
                </a:ext>
              </a:extLst>
            </p:cNvPr>
            <p:cNvSpPr/>
            <p:nvPr/>
          </p:nvSpPr>
          <p:spPr>
            <a:xfrm>
              <a:off x="1403648" y="4437116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xmlns="" id="{BF64B3B7-75DD-4BDE-B1D5-A0E227897321}"/>
                </a:ext>
              </a:extLst>
            </p:cNvPr>
            <p:cNvSpPr/>
            <p:nvPr/>
          </p:nvSpPr>
          <p:spPr>
            <a:xfrm>
              <a:off x="1403648" y="407707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31610BDC-4205-469A-8060-B84FE19D5915}"/>
                </a:ext>
              </a:extLst>
            </p:cNvPr>
            <p:cNvSpPr/>
            <p:nvPr/>
          </p:nvSpPr>
          <p:spPr>
            <a:xfrm>
              <a:off x="1403648" y="371703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xmlns="" id="{0EEE02FF-41D2-4D27-97C2-2CF65534EF4E}"/>
                </a:ext>
              </a:extLst>
            </p:cNvPr>
            <p:cNvSpPr/>
            <p:nvPr/>
          </p:nvSpPr>
          <p:spPr>
            <a:xfrm>
              <a:off x="1403648" y="3356992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4BE62FF6-A276-418C-BC40-B7B122DF95F2}"/>
              </a:ext>
            </a:extLst>
          </p:cNvPr>
          <p:cNvGrpSpPr/>
          <p:nvPr/>
        </p:nvGrpSpPr>
        <p:grpSpPr>
          <a:xfrm rot="3245569">
            <a:off x="4998434" y="2682965"/>
            <a:ext cx="242565" cy="2071474"/>
            <a:chOff x="1405139" y="2657468"/>
            <a:chExt cx="234911" cy="2014559"/>
          </a:xfrm>
          <a:solidFill>
            <a:schemeClr val="bg1"/>
          </a:solidFill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xmlns="" id="{C51995DD-CBFC-4410-B09C-789B7194B326}"/>
                </a:ext>
              </a:extLst>
            </p:cNvPr>
            <p:cNvSpPr/>
            <p:nvPr/>
          </p:nvSpPr>
          <p:spPr>
            <a:xfrm>
              <a:off x="1405140" y="4437117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02AF00B9-9034-439F-BF95-69D0D0F18A51}"/>
                </a:ext>
              </a:extLst>
            </p:cNvPr>
            <p:cNvSpPr/>
            <p:nvPr/>
          </p:nvSpPr>
          <p:spPr>
            <a:xfrm>
              <a:off x="1405139" y="4077077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xmlns="" id="{199F45CB-F77A-4ECB-8E21-6DE417AD0B8F}"/>
                </a:ext>
              </a:extLst>
            </p:cNvPr>
            <p:cNvSpPr/>
            <p:nvPr/>
          </p:nvSpPr>
          <p:spPr>
            <a:xfrm>
              <a:off x="1405139" y="3717037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xmlns="" id="{B8CFAFE4-2005-4889-9422-1145F85059B1}"/>
                </a:ext>
              </a:extLst>
            </p:cNvPr>
            <p:cNvSpPr/>
            <p:nvPr/>
          </p:nvSpPr>
          <p:spPr>
            <a:xfrm>
              <a:off x="1405139" y="3356996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xmlns="" id="{57CAB374-C9A4-4E9D-9537-9C1D7FBF11CB}"/>
                </a:ext>
              </a:extLst>
            </p:cNvPr>
            <p:cNvSpPr/>
            <p:nvPr/>
          </p:nvSpPr>
          <p:spPr>
            <a:xfrm>
              <a:off x="1405139" y="299695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xmlns="" id="{2D6F3F37-6FCF-40A0-B138-EF8CBE72635F}"/>
                </a:ext>
              </a:extLst>
            </p:cNvPr>
            <p:cNvSpPr/>
            <p:nvPr/>
          </p:nvSpPr>
          <p:spPr>
            <a:xfrm>
              <a:off x="1405139" y="2657468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xmlns="" id="{EF8A1537-E8FD-401D-8441-503937E110BB}"/>
              </a:ext>
            </a:extLst>
          </p:cNvPr>
          <p:cNvGrpSpPr/>
          <p:nvPr/>
        </p:nvGrpSpPr>
        <p:grpSpPr>
          <a:xfrm rot="3195195">
            <a:off x="7666055" y="2052194"/>
            <a:ext cx="245941" cy="2087613"/>
            <a:chOff x="1401868" y="2996954"/>
            <a:chExt cx="238180" cy="2030254"/>
          </a:xfrm>
          <a:solidFill>
            <a:schemeClr val="bg1"/>
          </a:solidFill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xmlns="" id="{317312C8-5AE4-4FAA-A7DF-CE6833BC8DD0}"/>
                </a:ext>
              </a:extLst>
            </p:cNvPr>
            <p:cNvSpPr/>
            <p:nvPr/>
          </p:nvSpPr>
          <p:spPr>
            <a:xfrm>
              <a:off x="1405136" y="443711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xmlns="" id="{404A8A7F-7F22-4007-80E1-2CF25F3C100D}"/>
                </a:ext>
              </a:extLst>
            </p:cNvPr>
            <p:cNvSpPr/>
            <p:nvPr/>
          </p:nvSpPr>
          <p:spPr>
            <a:xfrm>
              <a:off x="1405136" y="407707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xmlns="" id="{42F959BA-D50E-4F9D-864C-1810FFE05E96}"/>
                </a:ext>
              </a:extLst>
            </p:cNvPr>
            <p:cNvSpPr/>
            <p:nvPr/>
          </p:nvSpPr>
          <p:spPr>
            <a:xfrm>
              <a:off x="1405137" y="371703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xmlns="" id="{826F540A-80B2-4EF7-B7EA-BCCCDCC13C2A}"/>
                </a:ext>
              </a:extLst>
            </p:cNvPr>
            <p:cNvSpPr/>
            <p:nvPr/>
          </p:nvSpPr>
          <p:spPr>
            <a:xfrm>
              <a:off x="1405138" y="3356994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xmlns="" id="{E3BE6A63-32B8-49F7-A4B7-8D132879D5F7}"/>
                </a:ext>
              </a:extLst>
            </p:cNvPr>
            <p:cNvSpPr/>
            <p:nvPr/>
          </p:nvSpPr>
          <p:spPr>
            <a:xfrm>
              <a:off x="1405137" y="2996954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xmlns="" id="{B4983708-49F0-4018-AF1B-8AD04C87A3CD}"/>
                </a:ext>
              </a:extLst>
            </p:cNvPr>
            <p:cNvSpPr/>
            <p:nvPr/>
          </p:nvSpPr>
          <p:spPr>
            <a:xfrm>
              <a:off x="1401868" y="4792298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72" name="Group 31">
            <a:extLst>
              <a:ext uri="{FF2B5EF4-FFF2-40B4-BE49-F238E27FC236}">
                <a16:creationId xmlns:a16="http://schemas.microsoft.com/office/drawing/2014/main" xmlns="" id="{0AF9C9F7-45A0-4250-A94B-CC135758F875}"/>
              </a:ext>
            </a:extLst>
          </p:cNvPr>
          <p:cNvGrpSpPr/>
          <p:nvPr/>
        </p:nvGrpSpPr>
        <p:grpSpPr>
          <a:xfrm rot="19381873">
            <a:off x="6335588" y="2754386"/>
            <a:ext cx="242564" cy="1336653"/>
            <a:chOff x="1405139" y="2657468"/>
            <a:chExt cx="234910" cy="1294475"/>
          </a:xfrm>
          <a:solidFill>
            <a:schemeClr val="bg1"/>
          </a:solidFill>
        </p:grpSpPr>
        <p:sp>
          <p:nvSpPr>
            <p:cNvPr id="73" name="Rectangle 34">
              <a:extLst>
                <a:ext uri="{FF2B5EF4-FFF2-40B4-BE49-F238E27FC236}">
                  <a16:creationId xmlns:a16="http://schemas.microsoft.com/office/drawing/2014/main" xmlns="" id="{05E90907-D6FB-4FEB-A1BC-113FB359045C}"/>
                </a:ext>
              </a:extLst>
            </p:cNvPr>
            <p:cNvSpPr/>
            <p:nvPr/>
          </p:nvSpPr>
          <p:spPr>
            <a:xfrm>
              <a:off x="1405139" y="3717033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4" name="Rectangle 35">
              <a:extLst>
                <a:ext uri="{FF2B5EF4-FFF2-40B4-BE49-F238E27FC236}">
                  <a16:creationId xmlns:a16="http://schemas.microsoft.com/office/drawing/2014/main" xmlns="" id="{91DD166C-A30A-4D8E-ACD4-B8D0BCAA31C3}"/>
                </a:ext>
              </a:extLst>
            </p:cNvPr>
            <p:cNvSpPr/>
            <p:nvPr/>
          </p:nvSpPr>
          <p:spPr>
            <a:xfrm>
              <a:off x="1405139" y="3356993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5" name="Rectangle 36">
              <a:extLst>
                <a:ext uri="{FF2B5EF4-FFF2-40B4-BE49-F238E27FC236}">
                  <a16:creationId xmlns:a16="http://schemas.microsoft.com/office/drawing/2014/main" xmlns="" id="{127C46BB-4614-4114-BA55-8809066F0FB1}"/>
                </a:ext>
              </a:extLst>
            </p:cNvPr>
            <p:cNvSpPr/>
            <p:nvPr/>
          </p:nvSpPr>
          <p:spPr>
            <a:xfrm>
              <a:off x="1405139" y="2996955"/>
              <a:ext cx="234910" cy="23491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76" name="Rectangle 37">
              <a:extLst>
                <a:ext uri="{FF2B5EF4-FFF2-40B4-BE49-F238E27FC236}">
                  <a16:creationId xmlns:a16="http://schemas.microsoft.com/office/drawing/2014/main" xmlns="" id="{FA9E9106-BBA0-464B-AEEF-8445164A2247}"/>
                </a:ext>
              </a:extLst>
            </p:cNvPr>
            <p:cNvSpPr/>
            <p:nvPr/>
          </p:nvSpPr>
          <p:spPr>
            <a:xfrm>
              <a:off x="1405139" y="2657468"/>
              <a:ext cx="234910" cy="23491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xmlns="" id="{81BDFB9F-49DA-4009-A127-0D10E13A9901}"/>
              </a:ext>
            </a:extLst>
          </p:cNvPr>
          <p:cNvGrpSpPr/>
          <p:nvPr/>
        </p:nvGrpSpPr>
        <p:grpSpPr>
          <a:xfrm rot="397643" flipH="1">
            <a:off x="8787992" y="864174"/>
            <a:ext cx="1434321" cy="1625473"/>
            <a:chOff x="5365048" y="479821"/>
            <a:chExt cx="8036930" cy="9108010"/>
          </a:xfrm>
          <a:solidFill>
            <a:schemeClr val="bg1"/>
          </a:solidFill>
        </p:grpSpPr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xmlns="" id="{97B2EEDF-6E13-4F66-9DDC-F5048355262D}"/>
                </a:ext>
              </a:extLst>
            </p:cNvPr>
            <p:cNvSpPr/>
            <p:nvPr/>
          </p:nvSpPr>
          <p:spPr>
            <a:xfrm>
              <a:off x="11674969" y="8268753"/>
              <a:ext cx="1052700" cy="1319078"/>
            </a:xfrm>
            <a:custGeom>
              <a:avLst/>
              <a:gdLst>
                <a:gd name="connsiteX0" fmla="*/ 0 w 266700"/>
                <a:gd name="connsiteY0" fmla="*/ 0 h 438150"/>
                <a:gd name="connsiteX1" fmla="*/ 19050 w 266700"/>
                <a:gd name="connsiteY1" fmla="*/ 438150 h 438150"/>
                <a:gd name="connsiteX2" fmla="*/ 266700 w 266700"/>
                <a:gd name="connsiteY2" fmla="*/ 76200 h 438150"/>
                <a:gd name="connsiteX3" fmla="*/ 0 w 266700"/>
                <a:gd name="connsiteY3" fmla="*/ 0 h 438150"/>
                <a:gd name="connsiteX0" fmla="*/ 0 w 366579"/>
                <a:gd name="connsiteY0" fmla="*/ 0 h 459339"/>
                <a:gd name="connsiteX1" fmla="*/ 366579 w 366579"/>
                <a:gd name="connsiteY1" fmla="*/ 459339 h 459339"/>
                <a:gd name="connsiteX2" fmla="*/ 266700 w 366579"/>
                <a:gd name="connsiteY2" fmla="*/ 76200 h 459339"/>
                <a:gd name="connsiteX3" fmla="*/ 0 w 366579"/>
                <a:gd name="connsiteY3" fmla="*/ 0 h 459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579" h="459339">
                  <a:moveTo>
                    <a:pt x="0" y="0"/>
                  </a:moveTo>
                  <a:lnTo>
                    <a:pt x="366579" y="459339"/>
                  </a:lnTo>
                  <a:lnTo>
                    <a:pt x="266700" y="76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xmlns="" id="{14043144-8DFC-47FF-9F54-CCCEAF929B4D}"/>
                </a:ext>
              </a:extLst>
            </p:cNvPr>
            <p:cNvSpPr/>
            <p:nvPr/>
          </p:nvSpPr>
          <p:spPr>
            <a:xfrm>
              <a:off x="9107326" y="6879846"/>
              <a:ext cx="3333521" cy="1613816"/>
            </a:xfrm>
            <a:custGeom>
              <a:avLst/>
              <a:gdLst>
                <a:gd name="connsiteX0" fmla="*/ 1219200 w 1219200"/>
                <a:gd name="connsiteY0" fmla="*/ 561975 h 561975"/>
                <a:gd name="connsiteX1" fmla="*/ 438150 w 1219200"/>
                <a:gd name="connsiteY1" fmla="*/ 0 h 561975"/>
                <a:gd name="connsiteX2" fmla="*/ 0 w 1219200"/>
                <a:gd name="connsiteY2" fmla="*/ 361950 h 561975"/>
                <a:gd name="connsiteX3" fmla="*/ 1219200 w 1219200"/>
                <a:gd name="connsiteY3" fmla="*/ 561975 h 561975"/>
                <a:gd name="connsiteX0" fmla="*/ 1158170 w 1158170"/>
                <a:gd name="connsiteY0" fmla="*/ 561975 h 561975"/>
                <a:gd name="connsiteX1" fmla="*/ 377120 w 1158170"/>
                <a:gd name="connsiteY1" fmla="*/ 0 h 561975"/>
                <a:gd name="connsiteX2" fmla="*/ 0 w 1158170"/>
                <a:gd name="connsiteY2" fmla="*/ 375217 h 561975"/>
                <a:gd name="connsiteX3" fmla="*/ 1158170 w 1158170"/>
                <a:gd name="connsiteY3" fmla="*/ 561975 h 561975"/>
                <a:gd name="connsiteX0" fmla="*/ 1160823 w 1160823"/>
                <a:gd name="connsiteY0" fmla="*/ 561975 h 561975"/>
                <a:gd name="connsiteX1" fmla="*/ 379773 w 1160823"/>
                <a:gd name="connsiteY1" fmla="*/ 0 h 561975"/>
                <a:gd name="connsiteX2" fmla="*/ 0 w 1160823"/>
                <a:gd name="connsiteY2" fmla="*/ 367257 h 561975"/>
                <a:gd name="connsiteX3" fmla="*/ 1160823 w 1160823"/>
                <a:gd name="connsiteY3" fmla="*/ 561975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0823" h="561975">
                  <a:moveTo>
                    <a:pt x="1160823" y="561975"/>
                  </a:moveTo>
                  <a:lnTo>
                    <a:pt x="379773" y="0"/>
                  </a:lnTo>
                  <a:lnTo>
                    <a:pt x="0" y="367257"/>
                  </a:lnTo>
                  <a:lnTo>
                    <a:pt x="1160823" y="561975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xmlns="" id="{85A730FC-82D4-4B7A-A3F4-B2EE54A50BD4}"/>
                </a:ext>
              </a:extLst>
            </p:cNvPr>
            <p:cNvSpPr/>
            <p:nvPr/>
          </p:nvSpPr>
          <p:spPr>
            <a:xfrm>
              <a:off x="5365048" y="5540922"/>
              <a:ext cx="1132617" cy="452885"/>
            </a:xfrm>
            <a:custGeom>
              <a:avLst/>
              <a:gdLst>
                <a:gd name="connsiteX0" fmla="*/ 133350 w 276225"/>
                <a:gd name="connsiteY0" fmla="*/ 0 h 200025"/>
                <a:gd name="connsiteX1" fmla="*/ 0 w 276225"/>
                <a:gd name="connsiteY1" fmla="*/ 200025 h 200025"/>
                <a:gd name="connsiteX2" fmla="*/ 276225 w 276225"/>
                <a:gd name="connsiteY2" fmla="*/ 152400 h 200025"/>
                <a:gd name="connsiteX3" fmla="*/ 133350 w 276225"/>
                <a:gd name="connsiteY3" fmla="*/ 0 h 200025"/>
                <a:gd name="connsiteX0" fmla="*/ 157232 w 276225"/>
                <a:gd name="connsiteY0" fmla="*/ 0 h 205332"/>
                <a:gd name="connsiteX1" fmla="*/ 0 w 276225"/>
                <a:gd name="connsiteY1" fmla="*/ 205332 h 205332"/>
                <a:gd name="connsiteX2" fmla="*/ 276225 w 276225"/>
                <a:gd name="connsiteY2" fmla="*/ 157707 h 205332"/>
                <a:gd name="connsiteX3" fmla="*/ 157232 w 276225"/>
                <a:gd name="connsiteY3" fmla="*/ 0 h 205332"/>
                <a:gd name="connsiteX0" fmla="*/ 275415 w 394408"/>
                <a:gd name="connsiteY0" fmla="*/ 0 h 157707"/>
                <a:gd name="connsiteX1" fmla="*/ 0 w 394408"/>
                <a:gd name="connsiteY1" fmla="*/ 150097 h 157707"/>
                <a:gd name="connsiteX2" fmla="*/ 394408 w 394408"/>
                <a:gd name="connsiteY2" fmla="*/ 157707 h 157707"/>
                <a:gd name="connsiteX3" fmla="*/ 275415 w 394408"/>
                <a:gd name="connsiteY3" fmla="*/ 0 h 157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4408" h="157707">
                  <a:moveTo>
                    <a:pt x="275415" y="0"/>
                  </a:moveTo>
                  <a:lnTo>
                    <a:pt x="0" y="150097"/>
                  </a:lnTo>
                  <a:lnTo>
                    <a:pt x="394408" y="157707"/>
                  </a:lnTo>
                  <a:lnTo>
                    <a:pt x="275415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xmlns="" id="{3047986A-4CEA-4ED1-801F-FC1CC44A3B77}"/>
                </a:ext>
              </a:extLst>
            </p:cNvPr>
            <p:cNvSpPr/>
            <p:nvPr/>
          </p:nvSpPr>
          <p:spPr>
            <a:xfrm>
              <a:off x="6149698" y="5215816"/>
              <a:ext cx="1586463" cy="2373441"/>
            </a:xfrm>
            <a:custGeom>
              <a:avLst/>
              <a:gdLst>
                <a:gd name="connsiteX0" fmla="*/ 552450 w 552450"/>
                <a:gd name="connsiteY0" fmla="*/ 0 h 847725"/>
                <a:gd name="connsiteX1" fmla="*/ 0 w 552450"/>
                <a:gd name="connsiteY1" fmla="*/ 114300 h 847725"/>
                <a:gd name="connsiteX2" fmla="*/ 523875 w 552450"/>
                <a:gd name="connsiteY2" fmla="*/ 847725 h 847725"/>
                <a:gd name="connsiteX3" fmla="*/ 552450 w 552450"/>
                <a:gd name="connsiteY3" fmla="*/ 0 h 847725"/>
                <a:gd name="connsiteX0" fmla="*/ 552450 w 552450"/>
                <a:gd name="connsiteY0" fmla="*/ 0 h 826497"/>
                <a:gd name="connsiteX1" fmla="*/ 0 w 552450"/>
                <a:gd name="connsiteY1" fmla="*/ 114300 h 826497"/>
                <a:gd name="connsiteX2" fmla="*/ 502647 w 552450"/>
                <a:gd name="connsiteY2" fmla="*/ 826497 h 826497"/>
                <a:gd name="connsiteX3" fmla="*/ 552450 w 552450"/>
                <a:gd name="connsiteY3" fmla="*/ 0 h 826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826497">
                  <a:moveTo>
                    <a:pt x="552450" y="0"/>
                  </a:moveTo>
                  <a:lnTo>
                    <a:pt x="0" y="114300"/>
                  </a:lnTo>
                  <a:lnTo>
                    <a:pt x="502647" y="826497"/>
                  </a:lnTo>
                  <a:lnTo>
                    <a:pt x="552450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xmlns="" id="{AEB7D496-1DFC-486A-B703-25F9952F6311}"/>
                </a:ext>
              </a:extLst>
            </p:cNvPr>
            <p:cNvSpPr/>
            <p:nvPr/>
          </p:nvSpPr>
          <p:spPr>
            <a:xfrm>
              <a:off x="9871174" y="2566277"/>
              <a:ext cx="3530804" cy="3853064"/>
            </a:xfrm>
            <a:custGeom>
              <a:avLst/>
              <a:gdLst>
                <a:gd name="connsiteX0" fmla="*/ 1019175 w 1019175"/>
                <a:gd name="connsiteY0" fmla="*/ 0 h 1390650"/>
                <a:gd name="connsiteX1" fmla="*/ 0 w 1019175"/>
                <a:gd name="connsiteY1" fmla="*/ 295275 h 1390650"/>
                <a:gd name="connsiteX2" fmla="*/ 19050 w 1019175"/>
                <a:gd name="connsiteY2" fmla="*/ 1390650 h 1390650"/>
                <a:gd name="connsiteX3" fmla="*/ 1019175 w 1019175"/>
                <a:gd name="connsiteY3" fmla="*/ 0 h 1390650"/>
                <a:gd name="connsiteX0" fmla="*/ 1113905 w 1113905"/>
                <a:gd name="connsiteY0" fmla="*/ 0 h 1390650"/>
                <a:gd name="connsiteX1" fmla="*/ 0 w 1113905"/>
                <a:gd name="connsiteY1" fmla="*/ 643150 h 1390650"/>
                <a:gd name="connsiteX2" fmla="*/ 113780 w 1113905"/>
                <a:gd name="connsiteY2" fmla="*/ 1390650 h 1390650"/>
                <a:gd name="connsiteX3" fmla="*/ 1113905 w 1113905"/>
                <a:gd name="connsiteY3" fmla="*/ 0 h 1390650"/>
                <a:gd name="connsiteX0" fmla="*/ 1229522 w 1229522"/>
                <a:gd name="connsiteY0" fmla="*/ 0 h 1341742"/>
                <a:gd name="connsiteX1" fmla="*/ 0 w 1229522"/>
                <a:gd name="connsiteY1" fmla="*/ 594242 h 1341742"/>
                <a:gd name="connsiteX2" fmla="*/ 113780 w 1229522"/>
                <a:gd name="connsiteY2" fmla="*/ 1341742 h 1341742"/>
                <a:gd name="connsiteX3" fmla="*/ 1229522 w 1229522"/>
                <a:gd name="connsiteY3" fmla="*/ 0 h 1341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9522" h="1341742">
                  <a:moveTo>
                    <a:pt x="1229522" y="0"/>
                  </a:moveTo>
                  <a:lnTo>
                    <a:pt x="0" y="594242"/>
                  </a:lnTo>
                  <a:lnTo>
                    <a:pt x="113780" y="1341742"/>
                  </a:lnTo>
                  <a:lnTo>
                    <a:pt x="1229522" y="0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xmlns="" id="{56E2A57B-B459-4BB0-B5E4-5ED02B65C2F2}"/>
                </a:ext>
              </a:extLst>
            </p:cNvPr>
            <p:cNvSpPr/>
            <p:nvPr/>
          </p:nvSpPr>
          <p:spPr>
            <a:xfrm>
              <a:off x="7585440" y="3324702"/>
              <a:ext cx="2667179" cy="4626397"/>
            </a:xfrm>
            <a:custGeom>
              <a:avLst/>
              <a:gdLst>
                <a:gd name="connsiteX0" fmla="*/ 528637 w 928687"/>
                <a:gd name="connsiteY0" fmla="*/ 1628775 h 1628775"/>
                <a:gd name="connsiteX1" fmla="*/ 0 w 928687"/>
                <a:gd name="connsiteY1" fmla="*/ 1500188 h 1628775"/>
                <a:gd name="connsiteX2" fmla="*/ 71437 w 928687"/>
                <a:gd name="connsiteY2" fmla="*/ 0 h 1628775"/>
                <a:gd name="connsiteX3" fmla="*/ 928687 w 928687"/>
                <a:gd name="connsiteY3" fmla="*/ 1271588 h 1628775"/>
                <a:gd name="connsiteX4" fmla="*/ 528637 w 928687"/>
                <a:gd name="connsiteY4" fmla="*/ 1628775 h 1628775"/>
                <a:gd name="connsiteX0" fmla="*/ 542925 w 942975"/>
                <a:gd name="connsiteY0" fmla="*/ 1304925 h 1304925"/>
                <a:gd name="connsiteX1" fmla="*/ 14288 w 942975"/>
                <a:gd name="connsiteY1" fmla="*/ 1176338 h 1304925"/>
                <a:gd name="connsiteX2" fmla="*/ 0 w 942975"/>
                <a:gd name="connsiteY2" fmla="*/ 0 h 1304925"/>
                <a:gd name="connsiteX3" fmla="*/ 942975 w 942975"/>
                <a:gd name="connsiteY3" fmla="*/ 947738 h 1304925"/>
                <a:gd name="connsiteX4" fmla="*/ 542925 w 942975"/>
                <a:gd name="connsiteY4" fmla="*/ 1304925 h 1304925"/>
                <a:gd name="connsiteX0" fmla="*/ 528637 w 928687"/>
                <a:gd name="connsiteY0" fmla="*/ 1581150 h 1581150"/>
                <a:gd name="connsiteX1" fmla="*/ 0 w 928687"/>
                <a:gd name="connsiteY1" fmla="*/ 1452563 h 1581150"/>
                <a:gd name="connsiteX2" fmla="*/ 61912 w 928687"/>
                <a:gd name="connsiteY2" fmla="*/ 0 h 1581150"/>
                <a:gd name="connsiteX3" fmla="*/ 928687 w 928687"/>
                <a:gd name="connsiteY3" fmla="*/ 1223963 h 1581150"/>
                <a:gd name="connsiteX4" fmla="*/ 528637 w 928687"/>
                <a:gd name="connsiteY4" fmla="*/ 1581150 h 1581150"/>
                <a:gd name="connsiteX0" fmla="*/ 528637 w 928687"/>
                <a:gd name="connsiteY0" fmla="*/ 1619250 h 1619250"/>
                <a:gd name="connsiteX1" fmla="*/ 0 w 928687"/>
                <a:gd name="connsiteY1" fmla="*/ 1490663 h 1619250"/>
                <a:gd name="connsiteX2" fmla="*/ 42862 w 928687"/>
                <a:gd name="connsiteY2" fmla="*/ 0 h 1619250"/>
                <a:gd name="connsiteX3" fmla="*/ 928687 w 928687"/>
                <a:gd name="connsiteY3" fmla="*/ 1262063 h 1619250"/>
                <a:gd name="connsiteX4" fmla="*/ 528637 w 928687"/>
                <a:gd name="connsiteY4" fmla="*/ 1619250 h 1619250"/>
                <a:gd name="connsiteX0" fmla="*/ 528637 w 928687"/>
                <a:gd name="connsiteY0" fmla="*/ 1614196 h 1614196"/>
                <a:gd name="connsiteX1" fmla="*/ 0 w 928687"/>
                <a:gd name="connsiteY1" fmla="*/ 1485609 h 1614196"/>
                <a:gd name="connsiteX2" fmla="*/ 47916 w 928687"/>
                <a:gd name="connsiteY2" fmla="*/ 0 h 1614196"/>
                <a:gd name="connsiteX3" fmla="*/ 928687 w 928687"/>
                <a:gd name="connsiteY3" fmla="*/ 1257009 h 1614196"/>
                <a:gd name="connsiteX4" fmla="*/ 528637 w 928687"/>
                <a:gd name="connsiteY4" fmla="*/ 1614196 h 1614196"/>
                <a:gd name="connsiteX0" fmla="*/ 528637 w 928687"/>
                <a:gd name="connsiteY0" fmla="*/ 1442351 h 1442351"/>
                <a:gd name="connsiteX1" fmla="*/ 0 w 928687"/>
                <a:gd name="connsiteY1" fmla="*/ 1313764 h 1442351"/>
                <a:gd name="connsiteX2" fmla="*/ 2427 w 928687"/>
                <a:gd name="connsiteY2" fmla="*/ 0 h 1442351"/>
                <a:gd name="connsiteX3" fmla="*/ 928687 w 928687"/>
                <a:gd name="connsiteY3" fmla="*/ 1085164 h 1442351"/>
                <a:gd name="connsiteX4" fmla="*/ 528637 w 928687"/>
                <a:gd name="connsiteY4" fmla="*/ 1442351 h 1442351"/>
                <a:gd name="connsiteX0" fmla="*/ 528637 w 928687"/>
                <a:gd name="connsiteY0" fmla="*/ 1624305 h 1624305"/>
                <a:gd name="connsiteX1" fmla="*/ 0 w 928687"/>
                <a:gd name="connsiteY1" fmla="*/ 1495718 h 1624305"/>
                <a:gd name="connsiteX2" fmla="*/ 47916 w 928687"/>
                <a:gd name="connsiteY2" fmla="*/ 0 h 1624305"/>
                <a:gd name="connsiteX3" fmla="*/ 928687 w 928687"/>
                <a:gd name="connsiteY3" fmla="*/ 1267118 h 1624305"/>
                <a:gd name="connsiteX4" fmla="*/ 528637 w 928687"/>
                <a:gd name="connsiteY4" fmla="*/ 1624305 h 1624305"/>
                <a:gd name="connsiteX0" fmla="*/ 528637 w 928687"/>
                <a:gd name="connsiteY0" fmla="*/ 1616345 h 1616345"/>
                <a:gd name="connsiteX1" fmla="*/ 0 w 928687"/>
                <a:gd name="connsiteY1" fmla="*/ 1487758 h 1616345"/>
                <a:gd name="connsiteX2" fmla="*/ 53223 w 928687"/>
                <a:gd name="connsiteY2" fmla="*/ 0 h 1616345"/>
                <a:gd name="connsiteX3" fmla="*/ 928687 w 928687"/>
                <a:gd name="connsiteY3" fmla="*/ 1259158 h 1616345"/>
                <a:gd name="connsiteX4" fmla="*/ 528637 w 928687"/>
                <a:gd name="connsiteY4" fmla="*/ 1616345 h 1616345"/>
                <a:gd name="connsiteX0" fmla="*/ 528637 w 928687"/>
                <a:gd name="connsiteY0" fmla="*/ 1618998 h 1618998"/>
                <a:gd name="connsiteX1" fmla="*/ 0 w 928687"/>
                <a:gd name="connsiteY1" fmla="*/ 1490411 h 1618998"/>
                <a:gd name="connsiteX2" fmla="*/ 55877 w 928687"/>
                <a:gd name="connsiteY2" fmla="*/ 0 h 1618998"/>
                <a:gd name="connsiteX3" fmla="*/ 928687 w 928687"/>
                <a:gd name="connsiteY3" fmla="*/ 1261811 h 1618998"/>
                <a:gd name="connsiteX4" fmla="*/ 528637 w 928687"/>
                <a:gd name="connsiteY4" fmla="*/ 1618998 h 1618998"/>
                <a:gd name="connsiteX0" fmla="*/ 528637 w 928687"/>
                <a:gd name="connsiteY0" fmla="*/ 1611038 h 1611038"/>
                <a:gd name="connsiteX1" fmla="*/ 0 w 928687"/>
                <a:gd name="connsiteY1" fmla="*/ 1482451 h 1611038"/>
                <a:gd name="connsiteX2" fmla="*/ 50570 w 928687"/>
                <a:gd name="connsiteY2" fmla="*/ 0 h 1611038"/>
                <a:gd name="connsiteX3" fmla="*/ 928687 w 928687"/>
                <a:gd name="connsiteY3" fmla="*/ 1253851 h 1611038"/>
                <a:gd name="connsiteX4" fmla="*/ 528637 w 928687"/>
                <a:gd name="connsiteY4" fmla="*/ 1611038 h 1611038"/>
                <a:gd name="connsiteX0" fmla="*/ 536444 w 936494"/>
                <a:gd name="connsiteY0" fmla="*/ 1597771 h 1597771"/>
                <a:gd name="connsiteX1" fmla="*/ 7807 w 936494"/>
                <a:gd name="connsiteY1" fmla="*/ 1469184 h 1597771"/>
                <a:gd name="connsiteX2" fmla="*/ 0 w 936494"/>
                <a:gd name="connsiteY2" fmla="*/ 0 h 1597771"/>
                <a:gd name="connsiteX3" fmla="*/ 936494 w 936494"/>
                <a:gd name="connsiteY3" fmla="*/ 1240584 h 1597771"/>
                <a:gd name="connsiteX4" fmla="*/ 536444 w 936494"/>
                <a:gd name="connsiteY4" fmla="*/ 1597771 h 1597771"/>
                <a:gd name="connsiteX0" fmla="*/ 528735 w 928785"/>
                <a:gd name="connsiteY0" fmla="*/ 1611038 h 1611038"/>
                <a:gd name="connsiteX1" fmla="*/ 98 w 928785"/>
                <a:gd name="connsiteY1" fmla="*/ 1482451 h 1611038"/>
                <a:gd name="connsiteX2" fmla="*/ 45361 w 928785"/>
                <a:gd name="connsiteY2" fmla="*/ 0 h 1611038"/>
                <a:gd name="connsiteX3" fmla="*/ 928785 w 928785"/>
                <a:gd name="connsiteY3" fmla="*/ 1253851 h 1611038"/>
                <a:gd name="connsiteX4" fmla="*/ 528735 w 928785"/>
                <a:gd name="connsiteY4" fmla="*/ 1611038 h 1611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8785" h="1611038">
                  <a:moveTo>
                    <a:pt x="528735" y="1611038"/>
                  </a:moveTo>
                  <a:lnTo>
                    <a:pt x="98" y="1482451"/>
                  </a:lnTo>
                  <a:cubicBezTo>
                    <a:pt x="-2504" y="992723"/>
                    <a:pt x="47963" y="489728"/>
                    <a:pt x="45361" y="0"/>
                  </a:cubicBezTo>
                  <a:lnTo>
                    <a:pt x="928785" y="1253851"/>
                  </a:lnTo>
                  <a:lnTo>
                    <a:pt x="528735" y="1611038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xmlns="" id="{895545E7-F7EF-4BB7-BD3E-2B99A32DDCC0}"/>
                </a:ext>
              </a:extLst>
            </p:cNvPr>
            <p:cNvSpPr/>
            <p:nvPr/>
          </p:nvSpPr>
          <p:spPr>
            <a:xfrm>
              <a:off x="7708808" y="479821"/>
              <a:ext cx="2543813" cy="6474124"/>
            </a:xfrm>
            <a:custGeom>
              <a:avLst/>
              <a:gdLst>
                <a:gd name="connsiteX0" fmla="*/ 0 w 885825"/>
                <a:gd name="connsiteY0" fmla="*/ 914400 h 2171700"/>
                <a:gd name="connsiteX1" fmla="*/ 871538 w 885825"/>
                <a:gd name="connsiteY1" fmla="*/ 0 h 2171700"/>
                <a:gd name="connsiteX2" fmla="*/ 885825 w 885825"/>
                <a:gd name="connsiteY2" fmla="*/ 2171700 h 2171700"/>
                <a:gd name="connsiteX3" fmla="*/ 0 w 885825"/>
                <a:gd name="connsiteY3" fmla="*/ 914400 h 2171700"/>
                <a:gd name="connsiteX0" fmla="*/ 0 w 885825"/>
                <a:gd name="connsiteY0" fmla="*/ 997167 h 2254467"/>
                <a:gd name="connsiteX1" fmla="*/ 675879 w 885825"/>
                <a:gd name="connsiteY1" fmla="*/ 0 h 2254467"/>
                <a:gd name="connsiteX2" fmla="*/ 885825 w 885825"/>
                <a:gd name="connsiteY2" fmla="*/ 2254467 h 2254467"/>
                <a:gd name="connsiteX3" fmla="*/ 0 w 885825"/>
                <a:gd name="connsiteY3" fmla="*/ 997167 h 225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254467">
                  <a:moveTo>
                    <a:pt x="0" y="997167"/>
                  </a:moveTo>
                  <a:lnTo>
                    <a:pt x="675879" y="0"/>
                  </a:lnTo>
                  <a:cubicBezTo>
                    <a:pt x="680641" y="723900"/>
                    <a:pt x="881063" y="1530567"/>
                    <a:pt x="885825" y="2254467"/>
                  </a:cubicBezTo>
                  <a:lnTo>
                    <a:pt x="0" y="997167"/>
                  </a:lnTo>
                  <a:close/>
                </a:path>
              </a:pathLst>
            </a:custGeom>
            <a:grpFill/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78" name="Picture 77" descr="C:\Users\HARYANTI\Pictures\conto legena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98985" y="2375683"/>
            <a:ext cx="3197741" cy="1101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1"/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42553777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330036" y="5687485"/>
            <a:ext cx="9314729" cy="602818"/>
          </a:xfrm>
          <a:prstGeom prst="rect">
            <a:avLst/>
          </a:prstGeom>
        </p:spPr>
        <p:txBody>
          <a:bodyPr anchor="ctr"/>
          <a:lstStyle/>
          <a:p>
            <a:pPr algn="ctr"/>
            <a:r>
              <a:rPr lang="en-US" altLang="ko-KR" sz="1867" dirty="0" err="1" smtClean="0">
                <a:solidFill>
                  <a:schemeClr val="accent3">
                    <a:lumMod val="50000"/>
                  </a:schemeClr>
                </a:solidFill>
                <a:latin typeface="+mn-lt"/>
                <a:cs typeface="Arial" pitchFamily="34" charset="0"/>
              </a:rPr>
              <a:t>Sandhangan</a:t>
            </a:r>
            <a:r>
              <a:rPr lang="en-US" altLang="ko-KR" sz="1867" dirty="0" smtClean="0">
                <a:solidFill>
                  <a:schemeClr val="accent3">
                    <a:lumMod val="50000"/>
                  </a:schemeClr>
                </a:solidFill>
                <a:latin typeface="+mn-lt"/>
                <a:cs typeface="Arial" pitchFamily="34" charset="0"/>
              </a:rPr>
              <a:t> </a:t>
            </a:r>
            <a:r>
              <a:rPr lang="en-US" altLang="ko-KR" sz="1867" dirty="0" err="1" smtClean="0">
                <a:solidFill>
                  <a:schemeClr val="accent3">
                    <a:lumMod val="50000"/>
                  </a:schemeClr>
                </a:solidFill>
                <a:latin typeface="+mn-lt"/>
                <a:cs typeface="Arial" pitchFamily="34" charset="0"/>
              </a:rPr>
              <a:t>swara</a:t>
            </a:r>
            <a:endParaRPr lang="en-US" sz="1867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F2EEAC32-7139-4F96-8ABA-0478752D784E}"/>
              </a:ext>
            </a:extLst>
          </p:cNvPr>
          <p:cNvSpPr txBox="1">
            <a:spLocks/>
          </p:cNvSpPr>
          <p:nvPr/>
        </p:nvSpPr>
        <p:spPr>
          <a:xfrm>
            <a:off x="2651881" y="5014769"/>
            <a:ext cx="6888237" cy="780967"/>
          </a:xfrm>
          <a:prstGeom prst="rect">
            <a:avLst/>
          </a:prstGeom>
        </p:spPr>
        <p:txBody>
          <a:bodyPr anchor="ctr"/>
          <a:lstStyle>
            <a:lvl1pPr algn="l" defTabSz="137156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Frame 7">
            <a:extLst>
              <a:ext uri="{FF2B5EF4-FFF2-40B4-BE49-F238E27FC236}">
                <a16:creationId xmlns:a16="http://schemas.microsoft.com/office/drawing/2014/main" xmlns="" id="{9ACAC182-B43C-461D-9909-82D6E78B1121}"/>
              </a:ext>
            </a:extLst>
          </p:cNvPr>
          <p:cNvSpPr/>
          <p:nvPr/>
        </p:nvSpPr>
        <p:spPr>
          <a:xfrm>
            <a:off x="803125" y="880534"/>
            <a:ext cx="10585751" cy="5513619"/>
          </a:xfrm>
          <a:prstGeom prst="frame">
            <a:avLst>
              <a:gd name="adj1" fmla="val 2823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0" name="직사각형 2">
            <a:extLst>
              <a:ext uri="{FF2B5EF4-FFF2-40B4-BE49-F238E27FC236}">
                <a16:creationId xmlns:a16="http://schemas.microsoft.com/office/drawing/2014/main" xmlns="" id="{22CA9355-429E-4ABF-A3C4-1216DD9C6135}"/>
              </a:ext>
            </a:extLst>
          </p:cNvPr>
          <p:cNvSpPr/>
          <p:nvPr/>
        </p:nvSpPr>
        <p:spPr>
          <a:xfrm>
            <a:off x="1090513" y="1171116"/>
            <a:ext cx="33005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We Create</a:t>
            </a:r>
          </a:p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Quality</a:t>
            </a: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Professional</a:t>
            </a:r>
          </a:p>
          <a:p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PPT 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Presentation</a:t>
            </a:r>
          </a:p>
        </p:txBody>
      </p:sp>
      <p:pic>
        <p:nvPicPr>
          <p:cNvPr id="9" name="Picture Placeholder 8" descr="C:\Users\HARYANTI\Pictures\conto swara.PNG"/>
          <p:cNvPicPr>
            <a:picLocks noGrp="1"/>
          </p:cNvPicPr>
          <p:nvPr>
            <p:ph type="pic" idx="14"/>
          </p:nvPr>
        </p:nvPicPr>
        <p:blipFill>
          <a:blip r:embed="rId2"/>
          <a:srcRect t="312" b="312"/>
          <a:stretch>
            <a:fillRect/>
          </a:stretch>
        </p:blipFill>
        <p:spPr bwMode="auto">
          <a:xfrm>
            <a:off x="180181" y="207819"/>
            <a:ext cx="11831638" cy="48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78238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en-US" dirty="0" err="1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Unggah-ungguh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5D018B94-AFCC-4CA0-92D6-B71594D381E1}"/>
              </a:ext>
            </a:extLst>
          </p:cNvPr>
          <p:cNvGrpSpPr/>
          <p:nvPr/>
        </p:nvGrpSpPr>
        <p:grpSpPr>
          <a:xfrm>
            <a:off x="4778471" y="1361350"/>
            <a:ext cx="1848567" cy="5117796"/>
            <a:chOff x="2934149" y="2146850"/>
            <a:chExt cx="1440819" cy="3988936"/>
          </a:xfrm>
        </p:grpSpPr>
        <p:sp>
          <p:nvSpPr>
            <p:cNvPr id="5" name="Rounded Rectangle 1">
              <a:extLst>
                <a:ext uri="{FF2B5EF4-FFF2-40B4-BE49-F238E27FC236}">
                  <a16:creationId xmlns:a16="http://schemas.microsoft.com/office/drawing/2014/main" xmlns="" id="{81416F26-E304-47DF-8CAD-C55E47559ADF}"/>
                </a:ext>
              </a:extLst>
            </p:cNvPr>
            <p:cNvSpPr/>
            <p:nvPr/>
          </p:nvSpPr>
          <p:spPr>
            <a:xfrm rot="5400000">
              <a:off x="3115542" y="2038838"/>
              <a:ext cx="936104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6" name="Rounded Rectangle 1">
              <a:extLst>
                <a:ext uri="{FF2B5EF4-FFF2-40B4-BE49-F238E27FC236}">
                  <a16:creationId xmlns:a16="http://schemas.microsoft.com/office/drawing/2014/main" xmlns="" id="{AD22F329-60DE-49A0-8DD1-F79BB4DBE956}"/>
                </a:ext>
              </a:extLst>
            </p:cNvPr>
            <p:cNvSpPr/>
            <p:nvPr/>
          </p:nvSpPr>
          <p:spPr>
            <a:xfrm rot="16200000" flipH="1">
              <a:off x="3252967" y="5109672"/>
              <a:ext cx="900100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7" name="Rounded Rectangle 1">
              <a:extLst>
                <a:ext uri="{FF2B5EF4-FFF2-40B4-BE49-F238E27FC236}">
                  <a16:creationId xmlns:a16="http://schemas.microsoft.com/office/drawing/2014/main" xmlns="" id="{DF8C7759-DE6E-48C5-80DF-4F054B6A5A46}"/>
                </a:ext>
              </a:extLst>
            </p:cNvPr>
            <p:cNvSpPr/>
            <p:nvPr/>
          </p:nvSpPr>
          <p:spPr>
            <a:xfrm rot="5400000">
              <a:off x="3050532" y="4126313"/>
              <a:ext cx="919361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" name="Rounded Rectangle 1">
              <a:extLst>
                <a:ext uri="{FF2B5EF4-FFF2-40B4-BE49-F238E27FC236}">
                  <a16:creationId xmlns:a16="http://schemas.microsoft.com/office/drawing/2014/main" xmlns="" id="{EF3DF418-4528-4E77-A4DD-23763D65168B}"/>
                </a:ext>
              </a:extLst>
            </p:cNvPr>
            <p:cNvSpPr/>
            <p:nvPr/>
          </p:nvSpPr>
          <p:spPr>
            <a:xfrm rot="16200000">
              <a:off x="3339223" y="3095914"/>
              <a:ext cx="919361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9" name="그룹 5">
            <a:extLst>
              <a:ext uri="{FF2B5EF4-FFF2-40B4-BE49-F238E27FC236}">
                <a16:creationId xmlns:a16="http://schemas.microsoft.com/office/drawing/2014/main" xmlns="" id="{F37D256C-6913-4BE1-9F30-FFDD3E530535}"/>
              </a:ext>
            </a:extLst>
          </p:cNvPr>
          <p:cNvGrpSpPr/>
          <p:nvPr/>
        </p:nvGrpSpPr>
        <p:grpSpPr>
          <a:xfrm>
            <a:off x="6869506" y="1805064"/>
            <a:ext cx="3285878" cy="1928520"/>
            <a:chOff x="6560729" y="2123332"/>
            <a:chExt cx="3537195" cy="2058618"/>
          </a:xfrm>
          <a:noFill/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B8BD5A3F-62B3-4AAC-91FE-EAF059BF1D55}"/>
                </a:ext>
              </a:extLst>
            </p:cNvPr>
            <p:cNvSpPr txBox="1"/>
            <p:nvPr/>
          </p:nvSpPr>
          <p:spPr>
            <a:xfrm>
              <a:off x="6857924" y="2123332"/>
              <a:ext cx="3240000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xmlns="" id="{DF58E587-56A5-4E68-8554-C49780B71566}"/>
                </a:ext>
              </a:extLst>
            </p:cNvPr>
            <p:cNvSpPr txBox="1"/>
            <p:nvPr/>
          </p:nvSpPr>
          <p:spPr>
            <a:xfrm>
              <a:off x="6560729" y="3097771"/>
              <a:ext cx="3240000" cy="108417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id-ID" sz="2000" dirty="0">
                  <a:solidFill>
                    <a:schemeClr val="accent2">
                      <a:lumMod val="50000"/>
                    </a:schemeClr>
                  </a:solidFill>
                  <a:latin typeface="Arial Narrow" panose="020B0606020202030204" pitchFamily="34" charset="0"/>
                </a:rPr>
                <a:t>Tata krama iku arupa tindak-tanduk kang becik (sopan santun) sing dadi </a:t>
              </a:r>
              <a:r>
                <a:rPr lang="id-ID" sz="2000" dirty="0" smtClean="0">
                  <a:solidFill>
                    <a:schemeClr val="accent2">
                      <a:lumMod val="50000"/>
                    </a:schemeClr>
                  </a:solidFill>
                  <a:latin typeface="Arial Narrow" panose="020B0606020202030204" pitchFamily="34" charset="0"/>
                </a:rPr>
                <a:t>pakulinan</a:t>
              </a:r>
              <a:r>
                <a:rPr lang="en-US" sz="2000" dirty="0" smtClean="0">
                  <a:solidFill>
                    <a:schemeClr val="accent2">
                      <a:lumMod val="50000"/>
                    </a:schemeClr>
                  </a:solidFill>
                  <a:latin typeface="Arial Narrow" panose="020B0606020202030204" pitchFamily="34" charset="0"/>
                </a:rPr>
                <a:t>.</a:t>
              </a:r>
              <a:endParaRPr lang="ko-KR" altLang="en-US" sz="2000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cs typeface="Arial" pitchFamily="34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B55C47B7-9AB7-419E-904C-3D2037DBE1BA}"/>
              </a:ext>
            </a:extLst>
          </p:cNvPr>
          <p:cNvSpPr txBox="1"/>
          <p:nvPr/>
        </p:nvSpPr>
        <p:spPr>
          <a:xfrm>
            <a:off x="6414586" y="5001818"/>
            <a:ext cx="60516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Tindak tanduk lan tata laku kang becik iku kudu dikulinakake wiwit cilik, umpamane: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id-ID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1. Yen mlaku ning ngarepe wong tuwa/ Guru kudu mbungkuke </a:t>
            </a:r>
            <a:r>
              <a:rPr lang="id-ID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awak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.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id-ID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2. Yen nrima, ngelungke barang utawa ngacung kudu gunakake tangan </a:t>
            </a:r>
            <a:r>
              <a:rPr lang="id-ID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tengen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rPr>
              <a:t>.</a:t>
            </a:r>
            <a:r>
              <a:rPr lang="en-US" altLang="ko-KR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.</a:t>
            </a:r>
            <a:endParaRPr lang="ko-KR" altLang="en-US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18" name="그룹 21">
            <a:extLst>
              <a:ext uri="{FF2B5EF4-FFF2-40B4-BE49-F238E27FC236}">
                <a16:creationId xmlns:a16="http://schemas.microsoft.com/office/drawing/2014/main" xmlns="" id="{0AF7EB3A-D771-44D6-8FBA-F9F30E6E2C0F}"/>
              </a:ext>
            </a:extLst>
          </p:cNvPr>
          <p:cNvGrpSpPr/>
          <p:nvPr/>
        </p:nvGrpSpPr>
        <p:grpSpPr>
          <a:xfrm>
            <a:off x="683995" y="1343396"/>
            <a:ext cx="4420226" cy="1631216"/>
            <a:chOff x="894700" y="1716865"/>
            <a:chExt cx="5012424" cy="1445228"/>
          </a:xfrm>
          <a:noFill/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9C10F3C0-9D51-4519-8CD3-8A0867CDE450}"/>
                </a:ext>
              </a:extLst>
            </p:cNvPr>
            <p:cNvSpPr txBox="1"/>
            <p:nvPr/>
          </p:nvSpPr>
          <p:spPr>
            <a:xfrm>
              <a:off x="916688" y="2125892"/>
              <a:ext cx="3240000" cy="2454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b="1" dirty="0">
                <a:solidFill>
                  <a:schemeClr val="bg1"/>
                </a:solidFill>
                <a:cs typeface="Calibri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ED22D02C-CEB0-4EB0-895C-3648EB960AF8}"/>
                </a:ext>
              </a:extLst>
            </p:cNvPr>
            <p:cNvSpPr txBox="1"/>
            <p:nvPr/>
          </p:nvSpPr>
          <p:spPr>
            <a:xfrm>
              <a:off x="894700" y="1716865"/>
              <a:ext cx="5012424" cy="14452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2000" dirty="0">
                  <a:solidFill>
                    <a:schemeClr val="accent2">
                      <a:lumMod val="50000"/>
                    </a:schemeClr>
                  </a:solidFill>
                  <a:latin typeface="Arial Narrow" panose="020B0606020202030204" pitchFamily="34" charset="0"/>
                </a:rPr>
                <a:t>Tata krama lan unggah-ungguh iku bab kang ana hubungane karo budi pekerti.  Wong Jawa kudu tansah ngunakake unggah-ungguh lan tata krama ing bebrayan utawa pergaulan masyarakat.</a:t>
              </a:r>
              <a:r>
                <a:rPr lang="id-ID" dirty="0">
                  <a:solidFill>
                    <a:schemeClr val="accent2">
                      <a:lumMod val="50000"/>
                    </a:schemeClr>
                  </a:solidFill>
                </a:rPr>
                <a:t> </a:t>
              </a:r>
              <a:r>
                <a:rPr lang="en-US" altLang="ko-KR" sz="1200" dirty="0" smtClean="0">
                  <a:solidFill>
                    <a:schemeClr val="accent2">
                      <a:lumMod val="50000"/>
                    </a:schemeClr>
                  </a:solidFill>
                  <a:cs typeface="Arial" pitchFamily="34" charset="0"/>
                </a:rPr>
                <a:t>.</a:t>
              </a:r>
              <a:endParaRPr lang="ko-KR" altLang="en-US" sz="120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그룹 22">
            <a:extLst>
              <a:ext uri="{FF2B5EF4-FFF2-40B4-BE49-F238E27FC236}">
                <a16:creationId xmlns:a16="http://schemas.microsoft.com/office/drawing/2014/main" xmlns="" id="{AF9FE436-B289-40E5-A6E3-C73D1D6A3A25}"/>
              </a:ext>
            </a:extLst>
          </p:cNvPr>
          <p:cNvGrpSpPr/>
          <p:nvPr/>
        </p:nvGrpSpPr>
        <p:grpSpPr>
          <a:xfrm>
            <a:off x="2010692" y="3967281"/>
            <a:ext cx="2857207" cy="1587999"/>
            <a:chOff x="1960100" y="3068388"/>
            <a:chExt cx="3240000" cy="1639842"/>
          </a:xfrm>
          <a:noFill/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63103E35-2E50-4BCE-B4E0-DD846678B8F5}"/>
                </a:ext>
              </a:extLst>
            </p:cNvPr>
            <p:cNvSpPr txBox="1"/>
            <p:nvPr/>
          </p:nvSpPr>
          <p:spPr>
            <a:xfrm>
              <a:off x="1960100" y="3068388"/>
              <a:ext cx="3240000" cy="3178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id-ID" sz="1400" dirty="0">
                  <a:solidFill>
                    <a:schemeClr val="accent2">
                      <a:lumMod val="50000"/>
                    </a:schemeClr>
                  </a:solidFill>
                </a:rPr>
                <a:t>Wujud tata krama ana 2, yaiku:</a:t>
              </a:r>
              <a:endParaRPr lang="en-US" sz="14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12472561-9912-435D-8FE8-1E74DB6C7F94}"/>
                </a:ext>
              </a:extLst>
            </p:cNvPr>
            <p:cNvSpPr txBox="1"/>
            <p:nvPr/>
          </p:nvSpPr>
          <p:spPr>
            <a:xfrm>
              <a:off x="1960100" y="3278019"/>
              <a:ext cx="3240000" cy="143021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dirty="0" smtClean="0">
                  <a:solidFill>
                    <a:schemeClr val="accent2">
                      <a:lumMod val="50000"/>
                    </a:schemeClr>
                  </a:solidFill>
                  <a:latin typeface="Arial Narrow" panose="020B0606020202030204" pitchFamily="34" charset="0"/>
                </a:rPr>
                <a:t>1</a:t>
              </a:r>
              <a:r>
                <a:rPr lang="id-ID" dirty="0">
                  <a:solidFill>
                    <a:schemeClr val="accent2">
                      <a:lumMod val="50000"/>
                    </a:schemeClr>
                  </a:solidFill>
                  <a:latin typeface="Arial Narrow" panose="020B0606020202030204" pitchFamily="34" charset="0"/>
                </a:rPr>
                <a:t>. Tindak tanduk lan tata laku sing becik ing masyarakat.</a:t>
              </a:r>
              <a:endParaRPr lang="en-US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endParaRPr>
            </a:p>
            <a:p>
              <a:pPr algn="ctr"/>
              <a:r>
                <a:rPr lang="id-ID" dirty="0">
                  <a:solidFill>
                    <a:schemeClr val="accent2">
                      <a:lumMod val="50000"/>
                    </a:schemeClr>
                  </a:solidFill>
                  <a:latin typeface="Arial Narrow" panose="020B0606020202030204" pitchFamily="34" charset="0"/>
                </a:rPr>
                <a:t>2. Unggah-ungguh basa (santun berbahasa) sing becik.</a:t>
              </a:r>
              <a:endParaRPr lang="en-US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</a:endParaRPr>
            </a:p>
            <a:p>
              <a:pPr algn="r"/>
              <a:r>
                <a:rPr lang="en-US" altLang="ko-KR" sz="1200" dirty="0" smtClean="0">
                  <a:solidFill>
                    <a:schemeClr val="accent2">
                      <a:lumMod val="50000"/>
                    </a:schemeClr>
                  </a:solidFill>
                  <a:cs typeface="Arial" pitchFamily="34" charset="0"/>
                </a:rPr>
                <a:t>.</a:t>
              </a:r>
              <a:endParaRPr lang="ko-KR" altLang="en-US" sz="120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8350955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Undha-usuk </a:t>
            </a:r>
            <a:r>
              <a:rPr lang="id-ID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(tataran) basa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0C23950E-9ED8-40D8-86E5-19261A8A18E7}"/>
              </a:ext>
            </a:extLst>
          </p:cNvPr>
          <p:cNvGrpSpPr/>
          <p:nvPr/>
        </p:nvGrpSpPr>
        <p:grpSpPr>
          <a:xfrm rot="3000000">
            <a:off x="5455268" y="1724909"/>
            <a:ext cx="1105784" cy="1612058"/>
            <a:chOff x="3690717" y="2668896"/>
            <a:chExt cx="1557220" cy="2270182"/>
          </a:xfrm>
          <a:solidFill>
            <a:schemeClr val="bg1"/>
          </a:solidFill>
        </p:grpSpPr>
        <p:sp>
          <p:nvSpPr>
            <p:cNvPr id="82" name="Rounded Rectangle 2">
              <a:extLst>
                <a:ext uri="{FF2B5EF4-FFF2-40B4-BE49-F238E27FC236}">
                  <a16:creationId xmlns:a16="http://schemas.microsoft.com/office/drawing/2014/main" xmlns="" id="{8CD37147-248C-4178-B4DC-368DF2B22679}"/>
                </a:ext>
              </a:extLst>
            </p:cNvPr>
            <p:cNvSpPr/>
            <p:nvPr/>
          </p:nvSpPr>
          <p:spPr>
            <a:xfrm rot="3172310">
              <a:off x="3675894" y="2683719"/>
              <a:ext cx="1586866" cy="1557220"/>
            </a:xfrm>
            <a:custGeom>
              <a:avLst/>
              <a:gdLst/>
              <a:ahLst/>
              <a:cxnLst/>
              <a:rect l="l" t="t" r="r" b="b"/>
              <a:pathLst>
                <a:path w="1586866" h="1557220">
                  <a:moveTo>
                    <a:pt x="254718" y="0"/>
                  </a:moveTo>
                  <a:lnTo>
                    <a:pt x="1334838" y="0"/>
                  </a:lnTo>
                  <a:cubicBezTo>
                    <a:pt x="1474029" y="0"/>
                    <a:pt x="1586866" y="112837"/>
                    <a:pt x="1586866" y="252028"/>
                  </a:cubicBezTo>
                  <a:cubicBezTo>
                    <a:pt x="1586866" y="391219"/>
                    <a:pt x="1474029" y="504056"/>
                    <a:pt x="1334838" y="504056"/>
                  </a:cubicBezTo>
                  <a:lnTo>
                    <a:pt x="577754" y="504056"/>
                  </a:lnTo>
                  <a:lnTo>
                    <a:pt x="774923" y="1239900"/>
                  </a:lnTo>
                  <a:cubicBezTo>
                    <a:pt x="810948" y="1374348"/>
                    <a:pt x="731160" y="1512545"/>
                    <a:pt x="596712" y="1548570"/>
                  </a:cubicBezTo>
                  <a:cubicBezTo>
                    <a:pt x="462264" y="1584596"/>
                    <a:pt x="324067" y="1504808"/>
                    <a:pt x="288042" y="1370360"/>
                  </a:cubicBezTo>
                  <a:lnTo>
                    <a:pt x="8486" y="327044"/>
                  </a:lnTo>
                  <a:cubicBezTo>
                    <a:pt x="-2543" y="285883"/>
                    <a:pt x="-2717" y="244371"/>
                    <a:pt x="7349" y="205810"/>
                  </a:cubicBezTo>
                  <a:cubicBezTo>
                    <a:pt x="7790" y="201119"/>
                    <a:pt x="8772" y="196549"/>
                    <a:pt x="10613" y="192207"/>
                  </a:cubicBezTo>
                  <a:cubicBezTo>
                    <a:pt x="11531" y="185752"/>
                    <a:pt x="13561" y="179631"/>
                    <a:pt x="16329" y="173795"/>
                  </a:cubicBezTo>
                  <a:cubicBezTo>
                    <a:pt x="48217" y="72723"/>
                    <a:pt x="142975" y="0"/>
                    <a:pt x="25471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3" name="Rounded Rectangle 3">
              <a:extLst>
                <a:ext uri="{FF2B5EF4-FFF2-40B4-BE49-F238E27FC236}">
                  <a16:creationId xmlns:a16="http://schemas.microsoft.com/office/drawing/2014/main" xmlns="" id="{A0DA77CB-E1A0-48D6-AC25-CE77A7844FD8}"/>
                </a:ext>
              </a:extLst>
            </p:cNvPr>
            <p:cNvSpPr/>
            <p:nvPr/>
          </p:nvSpPr>
          <p:spPr>
            <a:xfrm>
              <a:off x="4322069" y="3202090"/>
              <a:ext cx="499862" cy="1736988"/>
            </a:xfrm>
            <a:custGeom>
              <a:avLst/>
              <a:gdLst/>
              <a:ahLst/>
              <a:cxnLst/>
              <a:rect l="l" t="t" r="r" b="b"/>
              <a:pathLst>
                <a:path w="499862" h="1736988">
                  <a:moveTo>
                    <a:pt x="240674" y="0"/>
                  </a:moveTo>
                  <a:lnTo>
                    <a:pt x="499862" y="342359"/>
                  </a:lnTo>
                  <a:lnTo>
                    <a:pt x="499862" y="1493372"/>
                  </a:lnTo>
                  <a:cubicBezTo>
                    <a:pt x="496123" y="1628682"/>
                    <a:pt x="385050" y="1736988"/>
                    <a:pt x="248682" y="1736988"/>
                  </a:cubicBezTo>
                  <a:cubicBezTo>
                    <a:pt x="120796" y="1736988"/>
                    <a:pt x="15156" y="1641735"/>
                    <a:pt x="0" y="1518152"/>
                  </a:cubicBezTo>
                  <a:lnTo>
                    <a:pt x="0" y="30947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xmlns="" id="{FFFB4626-DBC1-4622-916C-2290D4074B22}"/>
              </a:ext>
            </a:extLst>
          </p:cNvPr>
          <p:cNvGrpSpPr/>
          <p:nvPr/>
        </p:nvGrpSpPr>
        <p:grpSpPr>
          <a:xfrm rot="13800000">
            <a:off x="5187584" y="2836555"/>
            <a:ext cx="1105784" cy="1612059"/>
            <a:chOff x="3690717" y="2668896"/>
            <a:chExt cx="1557220" cy="2270183"/>
          </a:xfrm>
          <a:solidFill>
            <a:schemeClr val="bg1"/>
          </a:solidFill>
        </p:grpSpPr>
        <p:sp>
          <p:nvSpPr>
            <p:cNvPr id="85" name="Rounded Rectangle 2">
              <a:extLst>
                <a:ext uri="{FF2B5EF4-FFF2-40B4-BE49-F238E27FC236}">
                  <a16:creationId xmlns:a16="http://schemas.microsoft.com/office/drawing/2014/main" xmlns="" id="{E3060639-4F01-46D2-95A7-03285289C569}"/>
                </a:ext>
              </a:extLst>
            </p:cNvPr>
            <p:cNvSpPr/>
            <p:nvPr/>
          </p:nvSpPr>
          <p:spPr>
            <a:xfrm rot="3172310">
              <a:off x="3675894" y="2683719"/>
              <a:ext cx="1586866" cy="1557220"/>
            </a:xfrm>
            <a:custGeom>
              <a:avLst/>
              <a:gdLst/>
              <a:ahLst/>
              <a:cxnLst/>
              <a:rect l="l" t="t" r="r" b="b"/>
              <a:pathLst>
                <a:path w="1586866" h="1557220">
                  <a:moveTo>
                    <a:pt x="254718" y="0"/>
                  </a:moveTo>
                  <a:lnTo>
                    <a:pt x="1334838" y="0"/>
                  </a:lnTo>
                  <a:cubicBezTo>
                    <a:pt x="1474029" y="0"/>
                    <a:pt x="1586866" y="112837"/>
                    <a:pt x="1586866" y="252028"/>
                  </a:cubicBezTo>
                  <a:cubicBezTo>
                    <a:pt x="1586866" y="391219"/>
                    <a:pt x="1474029" y="504056"/>
                    <a:pt x="1334838" y="504056"/>
                  </a:cubicBezTo>
                  <a:lnTo>
                    <a:pt x="577754" y="504056"/>
                  </a:lnTo>
                  <a:lnTo>
                    <a:pt x="774923" y="1239900"/>
                  </a:lnTo>
                  <a:cubicBezTo>
                    <a:pt x="810948" y="1374348"/>
                    <a:pt x="731160" y="1512545"/>
                    <a:pt x="596712" y="1548570"/>
                  </a:cubicBezTo>
                  <a:cubicBezTo>
                    <a:pt x="462264" y="1584596"/>
                    <a:pt x="324067" y="1504808"/>
                    <a:pt x="288042" y="1370360"/>
                  </a:cubicBezTo>
                  <a:lnTo>
                    <a:pt x="8486" y="327044"/>
                  </a:lnTo>
                  <a:cubicBezTo>
                    <a:pt x="-2543" y="285883"/>
                    <a:pt x="-2717" y="244371"/>
                    <a:pt x="7349" y="205810"/>
                  </a:cubicBezTo>
                  <a:cubicBezTo>
                    <a:pt x="7790" y="201119"/>
                    <a:pt x="8772" y="196549"/>
                    <a:pt x="10613" y="192207"/>
                  </a:cubicBezTo>
                  <a:cubicBezTo>
                    <a:pt x="11531" y="185752"/>
                    <a:pt x="13561" y="179631"/>
                    <a:pt x="16329" y="173795"/>
                  </a:cubicBezTo>
                  <a:cubicBezTo>
                    <a:pt x="48217" y="72723"/>
                    <a:pt x="142975" y="0"/>
                    <a:pt x="25471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86" name="Rounded Rectangle 3">
              <a:extLst>
                <a:ext uri="{FF2B5EF4-FFF2-40B4-BE49-F238E27FC236}">
                  <a16:creationId xmlns:a16="http://schemas.microsoft.com/office/drawing/2014/main" xmlns="" id="{CC274D84-6519-4037-841F-A4DE26B6BFC3}"/>
                </a:ext>
              </a:extLst>
            </p:cNvPr>
            <p:cNvSpPr/>
            <p:nvPr/>
          </p:nvSpPr>
          <p:spPr>
            <a:xfrm>
              <a:off x="4322068" y="3202090"/>
              <a:ext cx="499862" cy="1736989"/>
            </a:xfrm>
            <a:custGeom>
              <a:avLst/>
              <a:gdLst/>
              <a:ahLst/>
              <a:cxnLst/>
              <a:rect l="l" t="t" r="r" b="b"/>
              <a:pathLst>
                <a:path w="499862" h="1736988">
                  <a:moveTo>
                    <a:pt x="240674" y="0"/>
                  </a:moveTo>
                  <a:lnTo>
                    <a:pt x="499862" y="342359"/>
                  </a:lnTo>
                  <a:lnTo>
                    <a:pt x="499862" y="1493372"/>
                  </a:lnTo>
                  <a:cubicBezTo>
                    <a:pt x="496123" y="1628682"/>
                    <a:pt x="385050" y="1736988"/>
                    <a:pt x="248682" y="1736988"/>
                  </a:cubicBezTo>
                  <a:cubicBezTo>
                    <a:pt x="120796" y="1736988"/>
                    <a:pt x="15156" y="1641735"/>
                    <a:pt x="0" y="1518152"/>
                  </a:cubicBezTo>
                  <a:lnTo>
                    <a:pt x="0" y="30947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xmlns="" id="{880770ED-4FDD-40EE-B68A-1E18C5E7DDCA}"/>
              </a:ext>
            </a:extLst>
          </p:cNvPr>
          <p:cNvGrpSpPr/>
          <p:nvPr/>
        </p:nvGrpSpPr>
        <p:grpSpPr>
          <a:xfrm rot="3000000">
            <a:off x="5892048" y="3346217"/>
            <a:ext cx="1105784" cy="1612058"/>
            <a:chOff x="3690717" y="2668896"/>
            <a:chExt cx="1557220" cy="2270182"/>
          </a:xfrm>
          <a:solidFill>
            <a:schemeClr val="bg1"/>
          </a:solidFill>
        </p:grpSpPr>
        <p:sp>
          <p:nvSpPr>
            <p:cNvPr id="88" name="Rounded Rectangle 2">
              <a:extLst>
                <a:ext uri="{FF2B5EF4-FFF2-40B4-BE49-F238E27FC236}">
                  <a16:creationId xmlns:a16="http://schemas.microsoft.com/office/drawing/2014/main" xmlns="" id="{37ED3CEC-4AF2-4A75-9AB4-25FC467E27E4}"/>
                </a:ext>
              </a:extLst>
            </p:cNvPr>
            <p:cNvSpPr/>
            <p:nvPr/>
          </p:nvSpPr>
          <p:spPr>
            <a:xfrm rot="3172310">
              <a:off x="3675894" y="2683719"/>
              <a:ext cx="1586866" cy="1557220"/>
            </a:xfrm>
            <a:custGeom>
              <a:avLst/>
              <a:gdLst/>
              <a:ahLst/>
              <a:cxnLst/>
              <a:rect l="l" t="t" r="r" b="b"/>
              <a:pathLst>
                <a:path w="1586866" h="1557220">
                  <a:moveTo>
                    <a:pt x="254718" y="0"/>
                  </a:moveTo>
                  <a:lnTo>
                    <a:pt x="1334838" y="0"/>
                  </a:lnTo>
                  <a:cubicBezTo>
                    <a:pt x="1474029" y="0"/>
                    <a:pt x="1586866" y="112837"/>
                    <a:pt x="1586866" y="252028"/>
                  </a:cubicBezTo>
                  <a:cubicBezTo>
                    <a:pt x="1586866" y="391219"/>
                    <a:pt x="1474029" y="504056"/>
                    <a:pt x="1334838" y="504056"/>
                  </a:cubicBezTo>
                  <a:lnTo>
                    <a:pt x="577754" y="504056"/>
                  </a:lnTo>
                  <a:lnTo>
                    <a:pt x="774923" y="1239900"/>
                  </a:lnTo>
                  <a:cubicBezTo>
                    <a:pt x="810948" y="1374348"/>
                    <a:pt x="731160" y="1512545"/>
                    <a:pt x="596712" y="1548570"/>
                  </a:cubicBezTo>
                  <a:cubicBezTo>
                    <a:pt x="462264" y="1584596"/>
                    <a:pt x="324067" y="1504808"/>
                    <a:pt x="288042" y="1370360"/>
                  </a:cubicBezTo>
                  <a:lnTo>
                    <a:pt x="8486" y="327044"/>
                  </a:lnTo>
                  <a:cubicBezTo>
                    <a:pt x="-2543" y="285883"/>
                    <a:pt x="-2717" y="244371"/>
                    <a:pt x="7349" y="205810"/>
                  </a:cubicBezTo>
                  <a:cubicBezTo>
                    <a:pt x="7790" y="201119"/>
                    <a:pt x="8772" y="196549"/>
                    <a:pt x="10613" y="192207"/>
                  </a:cubicBezTo>
                  <a:cubicBezTo>
                    <a:pt x="11531" y="185752"/>
                    <a:pt x="13561" y="179631"/>
                    <a:pt x="16329" y="173795"/>
                  </a:cubicBezTo>
                  <a:cubicBezTo>
                    <a:pt x="48217" y="72723"/>
                    <a:pt x="142975" y="0"/>
                    <a:pt x="25471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9" name="Rounded Rectangle 3">
              <a:extLst>
                <a:ext uri="{FF2B5EF4-FFF2-40B4-BE49-F238E27FC236}">
                  <a16:creationId xmlns:a16="http://schemas.microsoft.com/office/drawing/2014/main" xmlns="" id="{A16B8095-94B9-40E3-8B82-C8B945F2B21C}"/>
                </a:ext>
              </a:extLst>
            </p:cNvPr>
            <p:cNvSpPr/>
            <p:nvPr/>
          </p:nvSpPr>
          <p:spPr>
            <a:xfrm>
              <a:off x="4322069" y="3202090"/>
              <a:ext cx="499862" cy="1736988"/>
            </a:xfrm>
            <a:custGeom>
              <a:avLst/>
              <a:gdLst/>
              <a:ahLst/>
              <a:cxnLst/>
              <a:rect l="l" t="t" r="r" b="b"/>
              <a:pathLst>
                <a:path w="499862" h="1736988">
                  <a:moveTo>
                    <a:pt x="240674" y="0"/>
                  </a:moveTo>
                  <a:lnTo>
                    <a:pt x="499862" y="342359"/>
                  </a:lnTo>
                  <a:lnTo>
                    <a:pt x="499862" y="1493372"/>
                  </a:lnTo>
                  <a:cubicBezTo>
                    <a:pt x="496123" y="1628682"/>
                    <a:pt x="385050" y="1736988"/>
                    <a:pt x="248682" y="1736988"/>
                  </a:cubicBezTo>
                  <a:cubicBezTo>
                    <a:pt x="120796" y="1736988"/>
                    <a:pt x="15156" y="1641735"/>
                    <a:pt x="0" y="1518152"/>
                  </a:cubicBezTo>
                  <a:lnTo>
                    <a:pt x="0" y="30947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xmlns="" id="{47BE0131-63FC-455F-B381-5A8654F217A6}"/>
              </a:ext>
            </a:extLst>
          </p:cNvPr>
          <p:cNvGrpSpPr/>
          <p:nvPr/>
        </p:nvGrpSpPr>
        <p:grpSpPr>
          <a:xfrm rot="13800000">
            <a:off x="5624364" y="4457863"/>
            <a:ext cx="1105784" cy="1612058"/>
            <a:chOff x="3690717" y="2668896"/>
            <a:chExt cx="1557220" cy="2270182"/>
          </a:xfrm>
          <a:solidFill>
            <a:schemeClr val="bg1"/>
          </a:solidFill>
        </p:grpSpPr>
        <p:sp>
          <p:nvSpPr>
            <p:cNvPr id="91" name="Rounded Rectangle 2">
              <a:extLst>
                <a:ext uri="{FF2B5EF4-FFF2-40B4-BE49-F238E27FC236}">
                  <a16:creationId xmlns:a16="http://schemas.microsoft.com/office/drawing/2014/main" xmlns="" id="{3B89F6F8-C9A1-444D-944E-9C13D51D3B06}"/>
                </a:ext>
              </a:extLst>
            </p:cNvPr>
            <p:cNvSpPr/>
            <p:nvPr/>
          </p:nvSpPr>
          <p:spPr>
            <a:xfrm rot="3172310">
              <a:off x="3675894" y="2683719"/>
              <a:ext cx="1586866" cy="1557220"/>
            </a:xfrm>
            <a:custGeom>
              <a:avLst/>
              <a:gdLst/>
              <a:ahLst/>
              <a:cxnLst/>
              <a:rect l="l" t="t" r="r" b="b"/>
              <a:pathLst>
                <a:path w="1586866" h="1557220">
                  <a:moveTo>
                    <a:pt x="254718" y="0"/>
                  </a:moveTo>
                  <a:lnTo>
                    <a:pt x="1334838" y="0"/>
                  </a:lnTo>
                  <a:cubicBezTo>
                    <a:pt x="1474029" y="0"/>
                    <a:pt x="1586866" y="112837"/>
                    <a:pt x="1586866" y="252028"/>
                  </a:cubicBezTo>
                  <a:cubicBezTo>
                    <a:pt x="1586866" y="391219"/>
                    <a:pt x="1474029" y="504056"/>
                    <a:pt x="1334838" y="504056"/>
                  </a:cubicBezTo>
                  <a:lnTo>
                    <a:pt x="577754" y="504056"/>
                  </a:lnTo>
                  <a:lnTo>
                    <a:pt x="774923" y="1239900"/>
                  </a:lnTo>
                  <a:cubicBezTo>
                    <a:pt x="810948" y="1374348"/>
                    <a:pt x="731160" y="1512545"/>
                    <a:pt x="596712" y="1548570"/>
                  </a:cubicBezTo>
                  <a:cubicBezTo>
                    <a:pt x="462264" y="1584596"/>
                    <a:pt x="324067" y="1504808"/>
                    <a:pt x="288042" y="1370360"/>
                  </a:cubicBezTo>
                  <a:lnTo>
                    <a:pt x="8486" y="327044"/>
                  </a:lnTo>
                  <a:cubicBezTo>
                    <a:pt x="-2543" y="285883"/>
                    <a:pt x="-2717" y="244371"/>
                    <a:pt x="7349" y="205810"/>
                  </a:cubicBezTo>
                  <a:cubicBezTo>
                    <a:pt x="7790" y="201119"/>
                    <a:pt x="8772" y="196549"/>
                    <a:pt x="10613" y="192207"/>
                  </a:cubicBezTo>
                  <a:cubicBezTo>
                    <a:pt x="11531" y="185752"/>
                    <a:pt x="13561" y="179631"/>
                    <a:pt x="16329" y="173795"/>
                  </a:cubicBezTo>
                  <a:cubicBezTo>
                    <a:pt x="48217" y="72723"/>
                    <a:pt x="142975" y="0"/>
                    <a:pt x="25471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2" name="Rounded Rectangle 3">
              <a:extLst>
                <a:ext uri="{FF2B5EF4-FFF2-40B4-BE49-F238E27FC236}">
                  <a16:creationId xmlns:a16="http://schemas.microsoft.com/office/drawing/2014/main" xmlns="" id="{3621666F-F673-48B3-8F2F-8714C5FF19F9}"/>
                </a:ext>
              </a:extLst>
            </p:cNvPr>
            <p:cNvSpPr/>
            <p:nvPr/>
          </p:nvSpPr>
          <p:spPr>
            <a:xfrm>
              <a:off x="4322069" y="3202090"/>
              <a:ext cx="499862" cy="1736988"/>
            </a:xfrm>
            <a:custGeom>
              <a:avLst/>
              <a:gdLst/>
              <a:ahLst/>
              <a:cxnLst/>
              <a:rect l="l" t="t" r="r" b="b"/>
              <a:pathLst>
                <a:path w="499862" h="1736988">
                  <a:moveTo>
                    <a:pt x="240674" y="0"/>
                  </a:moveTo>
                  <a:lnTo>
                    <a:pt x="499862" y="342359"/>
                  </a:lnTo>
                  <a:lnTo>
                    <a:pt x="499862" y="1493372"/>
                  </a:lnTo>
                  <a:cubicBezTo>
                    <a:pt x="496123" y="1628682"/>
                    <a:pt x="385050" y="1736988"/>
                    <a:pt x="248682" y="1736988"/>
                  </a:cubicBezTo>
                  <a:cubicBezTo>
                    <a:pt x="120796" y="1736988"/>
                    <a:pt x="15156" y="1641735"/>
                    <a:pt x="0" y="1518152"/>
                  </a:cubicBezTo>
                  <a:lnTo>
                    <a:pt x="0" y="30947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xmlns="" id="{B7D1DF7E-A657-46CF-8B69-8E6A98B4916A}"/>
              </a:ext>
            </a:extLst>
          </p:cNvPr>
          <p:cNvSpPr txBox="1"/>
          <p:nvPr/>
        </p:nvSpPr>
        <p:spPr>
          <a:xfrm rot="19200000">
            <a:off x="5214089" y="2584742"/>
            <a:ext cx="1328407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Ngoko</a:t>
            </a:r>
            <a:r>
              <a:rPr lang="en-US" altLang="ko-KR" sz="1400" b="1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Lugu</a:t>
            </a:r>
            <a:endParaRPr lang="ko-KR" altLang="en-US" sz="1400" b="1" dirty="0">
              <a:solidFill>
                <a:schemeClr val="accent1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46839A34-4731-4F9A-91FB-391EBDDC9AA6}"/>
              </a:ext>
            </a:extLst>
          </p:cNvPr>
          <p:cNvSpPr txBox="1"/>
          <p:nvPr/>
        </p:nvSpPr>
        <p:spPr>
          <a:xfrm rot="19200000">
            <a:off x="5254024" y="3272526"/>
            <a:ext cx="1248534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Ngoko</a:t>
            </a:r>
            <a:r>
              <a:rPr lang="en-US" altLang="ko-KR" sz="1400" b="1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Alus</a:t>
            </a:r>
            <a:endParaRPr lang="ko-KR" altLang="en-US" sz="1400" b="1" dirty="0">
              <a:solidFill>
                <a:schemeClr val="accent1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xmlns="" id="{E63DC7E2-3C97-4A42-BC8A-C8CFC5C52857}"/>
              </a:ext>
            </a:extLst>
          </p:cNvPr>
          <p:cNvSpPr txBox="1"/>
          <p:nvPr/>
        </p:nvSpPr>
        <p:spPr>
          <a:xfrm rot="19200000">
            <a:off x="5655763" y="4201740"/>
            <a:ext cx="1328407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Krama</a:t>
            </a:r>
            <a:r>
              <a:rPr lang="en-US" altLang="ko-KR" sz="1400" b="1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Lugu</a:t>
            </a:r>
            <a:endParaRPr lang="ko-KR" altLang="en-US" sz="1400" b="1" dirty="0">
              <a:solidFill>
                <a:schemeClr val="accent1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xmlns="" id="{BE95B11D-0767-4026-A329-2973C446F5F5}"/>
              </a:ext>
            </a:extLst>
          </p:cNvPr>
          <p:cNvSpPr txBox="1"/>
          <p:nvPr/>
        </p:nvSpPr>
        <p:spPr>
          <a:xfrm rot="19200000">
            <a:off x="5691211" y="4903296"/>
            <a:ext cx="1253516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Krama</a:t>
            </a:r>
            <a:r>
              <a:rPr lang="en-US" altLang="ko-KR" sz="1400" b="1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Alus</a:t>
            </a:r>
            <a:endParaRPr lang="ko-KR" altLang="en-US" sz="1400" b="1" dirty="0">
              <a:solidFill>
                <a:schemeClr val="accent1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xmlns="" id="{9AEB120B-9368-4FE4-BBC7-0EA4712FECB4}"/>
              </a:ext>
            </a:extLst>
          </p:cNvPr>
          <p:cNvSpPr txBox="1"/>
          <p:nvPr/>
        </p:nvSpPr>
        <p:spPr>
          <a:xfrm>
            <a:off x="6991706" y="1467545"/>
            <a:ext cx="39004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Basa sing tembung-tembunge ngoko kabeh, ora kacampuran tembung-tembung krama inggil tumrap wong sing diajak guneman/ omongan.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xmlns="" id="{6384D4AB-AF92-4917-84C2-7FAB8DF20498}"/>
              </a:ext>
            </a:extLst>
          </p:cNvPr>
          <p:cNvSpPr txBox="1"/>
          <p:nvPr/>
        </p:nvSpPr>
        <p:spPr>
          <a:xfrm>
            <a:off x="7339453" y="3323870"/>
            <a:ext cx="41840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Basa krama kang kacampuran tembung-tembung krama inggil.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xmlns="" id="{D4BDAE54-75A1-4DB4-95E7-FAAAA0D905B3}"/>
              </a:ext>
            </a:extLst>
          </p:cNvPr>
          <p:cNvSpPr txBox="1"/>
          <p:nvPr/>
        </p:nvSpPr>
        <p:spPr>
          <a:xfrm>
            <a:off x="554182" y="3323870"/>
            <a:ext cx="404074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B</a:t>
            </a:r>
            <a:r>
              <a:rPr lang="id-ID" sz="2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asa </a:t>
            </a:r>
            <a:r>
              <a:rPr lang="id-ID" sz="2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sing tembung-tembunge ngoko kacampuran krama inggil.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r"/>
            <a:r>
              <a:rPr lang="en-US" altLang="ko-KR" sz="1200" dirty="0" smtClean="0">
                <a:solidFill>
                  <a:schemeClr val="bg1"/>
                </a:solidFill>
                <a:ea typeface="FZShuTi" pitchFamily="2" charset="-122"/>
                <a:cs typeface="Arial" pitchFamily="34" charset="0"/>
              </a:rPr>
              <a:t>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xmlns="" id="{D390C17A-D0CC-4C58-8C48-B863CE6755D6}"/>
              </a:ext>
            </a:extLst>
          </p:cNvPr>
          <p:cNvSpPr txBox="1"/>
          <p:nvPr/>
        </p:nvSpPr>
        <p:spPr>
          <a:xfrm>
            <a:off x="1157964" y="5496315"/>
            <a:ext cx="4112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Basa krama sing alus lan kacampuran tembung-tembung krama inggil.</a:t>
            </a:r>
            <a:r>
              <a:rPr lang="en-US" altLang="ko-KR" dirty="0" smtClean="0">
                <a:solidFill>
                  <a:schemeClr val="bg1"/>
                </a:solidFill>
                <a:latin typeface="Arial Narrow" panose="020B0606020202030204" pitchFamily="34" charset="0"/>
                <a:ea typeface="FZShuTi" pitchFamily="2" charset="-122"/>
                <a:cs typeface="Arial" pitchFamily="34" charset="0"/>
              </a:rPr>
              <a:t>.</a:t>
            </a:r>
            <a:endParaRPr lang="ko-KR" altLang="en-US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4044" y="1048042"/>
            <a:ext cx="46260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Basa Jawa isih ngugemi anane unggah-ungguh basa (santun berbahasa). Undha-usuk basa (tataran) basa ing Jawa kaperang </a:t>
            </a:r>
            <a:r>
              <a:rPr lang="id-ID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dadi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2,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Yaiku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b="1" u="sng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ngoko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lan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karma.</a:t>
            </a:r>
          </a:p>
          <a:p>
            <a:pPr algn="just"/>
            <a:r>
              <a:rPr lang="en-US" altLang="ko-KR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Basa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ngoko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lan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 karma </a:t>
            </a:r>
            <a:r>
              <a:rPr lang="en-US" altLang="ko-KR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dipilah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maneh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dadi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 2, </a:t>
            </a:r>
            <a:r>
              <a:rPr lang="en-US" altLang="ko-KR" dirty="0" err="1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yaiku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…</a:t>
            </a:r>
            <a:endParaRPr lang="ko-KR" altLang="en-US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27749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Arial Narrow" panose="020B0606020202030204" pitchFamily="34" charset="0"/>
              </a:rPr>
              <a:t>Kanggo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sapa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undha-usuk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basa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mau</a:t>
            </a:r>
            <a:r>
              <a:rPr lang="en-US" dirty="0" smtClean="0">
                <a:latin typeface="Arial Narrow" panose="020B0606020202030204" pitchFamily="34" charset="0"/>
              </a:rPr>
              <a:t>?</a:t>
            </a:r>
            <a:endParaRPr lang="en-US" dirty="0">
              <a:latin typeface="Arial Narrow" panose="020B0606020202030204" pitchFamily="34" charset="0"/>
            </a:endParaRPr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xmlns="" id="{7461B59E-EA0A-404E-ACF2-F3499BB5D5E3}"/>
              </a:ext>
            </a:extLst>
          </p:cNvPr>
          <p:cNvGrpSpPr/>
          <p:nvPr/>
        </p:nvGrpSpPr>
        <p:grpSpPr>
          <a:xfrm>
            <a:off x="4255814" y="1902497"/>
            <a:ext cx="3119310" cy="4234681"/>
            <a:chOff x="2605732" y="1888706"/>
            <a:chExt cx="2960790" cy="4019479"/>
          </a:xfrm>
          <a:solidFill>
            <a:schemeClr val="bg1"/>
          </a:solidFill>
        </p:grpSpPr>
        <p:sp>
          <p:nvSpPr>
            <p:cNvPr id="122" name="Frame 121">
              <a:extLst>
                <a:ext uri="{FF2B5EF4-FFF2-40B4-BE49-F238E27FC236}">
                  <a16:creationId xmlns:a16="http://schemas.microsoft.com/office/drawing/2014/main" xmlns="" id="{CD214D85-5432-499B-B5F6-B3A4ADFC74F4}"/>
                </a:ext>
              </a:extLst>
            </p:cNvPr>
            <p:cNvSpPr/>
            <p:nvPr/>
          </p:nvSpPr>
          <p:spPr>
            <a:xfrm rot="19800000">
              <a:off x="2605732" y="1888706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3" name="Frame 122">
              <a:extLst>
                <a:ext uri="{FF2B5EF4-FFF2-40B4-BE49-F238E27FC236}">
                  <a16:creationId xmlns:a16="http://schemas.microsoft.com/office/drawing/2014/main" xmlns="" id="{65A019F0-06C8-4BE5-A29D-043A3C9C8165}"/>
                </a:ext>
              </a:extLst>
            </p:cNvPr>
            <p:cNvSpPr/>
            <p:nvPr/>
          </p:nvSpPr>
          <p:spPr>
            <a:xfrm rot="19800000">
              <a:off x="4548023" y="4889686"/>
              <a:ext cx="1018499" cy="1018499"/>
            </a:xfrm>
            <a:prstGeom prst="frame">
              <a:avLst>
                <a:gd name="adj1" fmla="val 727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ame 123">
              <a:extLst>
                <a:ext uri="{FF2B5EF4-FFF2-40B4-BE49-F238E27FC236}">
                  <a16:creationId xmlns:a16="http://schemas.microsoft.com/office/drawing/2014/main" xmlns="" id="{6F4ECF63-4B83-4453-BBE8-A34407028D68}"/>
                </a:ext>
              </a:extLst>
            </p:cNvPr>
            <p:cNvSpPr/>
            <p:nvPr/>
          </p:nvSpPr>
          <p:spPr>
            <a:xfrm rot="19800000">
              <a:off x="3214407" y="2954704"/>
              <a:ext cx="1018499" cy="1018499"/>
            </a:xfrm>
            <a:prstGeom prst="frame">
              <a:avLst>
                <a:gd name="adj1" fmla="val 727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ame 125">
              <a:extLst>
                <a:ext uri="{FF2B5EF4-FFF2-40B4-BE49-F238E27FC236}">
                  <a16:creationId xmlns:a16="http://schemas.microsoft.com/office/drawing/2014/main" xmlns="" id="{A1D8D1D0-0F42-42DA-AE8E-7103431E6A3D}"/>
                </a:ext>
              </a:extLst>
            </p:cNvPr>
            <p:cNvSpPr/>
            <p:nvPr/>
          </p:nvSpPr>
          <p:spPr>
            <a:xfrm rot="19800000">
              <a:off x="3970696" y="3856279"/>
              <a:ext cx="1018499" cy="1018499"/>
            </a:xfrm>
            <a:prstGeom prst="frame">
              <a:avLst>
                <a:gd name="adj1" fmla="val 727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xmlns="" id="{FCA6B82C-7791-4D91-82F3-85067EDE35D1}"/>
              </a:ext>
            </a:extLst>
          </p:cNvPr>
          <p:cNvGrpSpPr/>
          <p:nvPr/>
        </p:nvGrpSpPr>
        <p:grpSpPr>
          <a:xfrm>
            <a:off x="6934496" y="3795581"/>
            <a:ext cx="5039738" cy="861774"/>
            <a:chOff x="6210993" y="1433695"/>
            <a:chExt cx="3565602" cy="613086"/>
          </a:xfrm>
        </p:grpSpPr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xmlns="" id="{DBBB870F-9668-449B-998A-69500A807CD6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2846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2000" dirty="0">
                  <a:solidFill>
                    <a:schemeClr val="bg1"/>
                  </a:solidFill>
                </a:rPr>
                <a:t>Krama </a:t>
              </a:r>
              <a:r>
                <a:rPr lang="id-ID" sz="2000" dirty="0" smtClean="0">
                  <a:solidFill>
                    <a:schemeClr val="bg1"/>
                  </a:solidFill>
                </a:rPr>
                <a:t>lugu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xmlns="" id="{3821A9A0-5D00-45FF-BE09-A1810D17E827}"/>
                </a:ext>
              </a:extLst>
            </p:cNvPr>
            <p:cNvSpPr txBox="1"/>
            <p:nvPr/>
          </p:nvSpPr>
          <p:spPr>
            <a:xfrm>
              <a:off x="6210993" y="1630759"/>
              <a:ext cx="3565602" cy="4160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600" dirty="0" smtClean="0">
                  <a:latin typeface="Arial Narrow" panose="020B0606020202030204" pitchFamily="34" charset="0"/>
                </a:rPr>
                <a:t>Digunakake kanggo</a:t>
              </a:r>
              <a:r>
                <a:rPr lang="en-US" sz="1600" dirty="0" smtClean="0">
                  <a:latin typeface="Arial Narrow" panose="020B0606020202030204" pitchFamily="34" charset="0"/>
                </a:rPr>
                <a:t>:</a:t>
              </a:r>
              <a:endParaRPr lang="en-US" sz="1600" dirty="0">
                <a:latin typeface="Arial Narrow" panose="020B0606020202030204" pitchFamily="34" charset="0"/>
              </a:endParaRPr>
            </a:p>
            <a:p>
              <a:pPr lvl="0"/>
              <a:r>
                <a:rPr lang="id-ID" sz="1600" dirty="0">
                  <a:latin typeface="Arial Narrow" panose="020B0606020202030204" pitchFamily="34" charset="0"/>
                </a:rPr>
                <a:t>Wong sadrajat nanging durung akrab.</a:t>
              </a:r>
              <a:endParaRPr lang="en-US" sz="1600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xmlns="" id="{9CB4A351-25E4-4672-9924-46B30D669ADB}"/>
              </a:ext>
            </a:extLst>
          </p:cNvPr>
          <p:cNvGrpSpPr/>
          <p:nvPr/>
        </p:nvGrpSpPr>
        <p:grpSpPr>
          <a:xfrm>
            <a:off x="-5555" y="3367082"/>
            <a:ext cx="4493235" cy="1695358"/>
            <a:chOff x="5556551" y="1102160"/>
            <a:chExt cx="3086109" cy="1206118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xmlns="" id="{0CBDC495-BAF9-467D-A2A0-8EBEB23DBB51}"/>
                </a:ext>
              </a:extLst>
            </p:cNvPr>
            <p:cNvSpPr txBox="1"/>
            <p:nvPr/>
          </p:nvSpPr>
          <p:spPr>
            <a:xfrm>
              <a:off x="5556551" y="1102160"/>
              <a:ext cx="2245425" cy="2627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b="1" dirty="0" err="1" smtClean="0">
                  <a:solidFill>
                    <a:schemeClr val="bg1"/>
                  </a:solidFill>
                  <a:cs typeface="Arial" pitchFamily="34" charset="0"/>
                </a:rPr>
                <a:t>Ngoko</a:t>
              </a:r>
              <a:r>
                <a:rPr lang="en-US" altLang="ko-KR" b="1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b="1" dirty="0" err="1" smtClean="0">
                  <a:solidFill>
                    <a:schemeClr val="bg1"/>
                  </a:solidFill>
                  <a:cs typeface="Arial" pitchFamily="34" charset="0"/>
                </a:rPr>
                <a:t>Alus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xmlns="" id="{8669A5BA-58FD-4218-9F16-FA36813F30D6}"/>
                </a:ext>
              </a:extLst>
            </p:cNvPr>
            <p:cNvSpPr txBox="1"/>
            <p:nvPr/>
          </p:nvSpPr>
          <p:spPr>
            <a:xfrm>
              <a:off x="5633503" y="1322960"/>
              <a:ext cx="3009157" cy="985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err="1">
                  <a:latin typeface="Arial Narrow" panose="020B0606020202030204" pitchFamily="34" charset="0"/>
                </a:rPr>
                <a:t>Digunakake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kanggo</a:t>
              </a:r>
              <a:r>
                <a:rPr lang="en-US" sz="1400" dirty="0">
                  <a:latin typeface="Arial Narrow" panose="020B0606020202030204" pitchFamily="34" charset="0"/>
                </a:rPr>
                <a:t>:</a:t>
              </a:r>
            </a:p>
            <a:p>
              <a:pPr lvl="0"/>
              <a:r>
                <a:rPr lang="en-US" sz="1400" dirty="0" smtClean="0">
                  <a:latin typeface="Arial Narrow" panose="020B0606020202030204" pitchFamily="34" charset="0"/>
                </a:rPr>
                <a:t>- </a:t>
              </a:r>
              <a:r>
                <a:rPr lang="en-US" sz="1400" dirty="0" err="1" smtClean="0">
                  <a:latin typeface="Arial Narrow" panose="020B0606020202030204" pitchFamily="34" charset="0"/>
                </a:rPr>
                <a:t>Sedulur</a:t>
              </a:r>
              <a:r>
                <a:rPr lang="en-US" sz="1400" dirty="0" smtClean="0">
                  <a:latin typeface="Arial Narrow" panose="020B0606020202030204" pitchFamily="34" charset="0"/>
                </a:rPr>
                <a:t> </a:t>
              </a:r>
              <a:r>
                <a:rPr lang="en-US" sz="1400" dirty="0" err="1" smtClean="0">
                  <a:latin typeface="Arial Narrow" panose="020B0606020202030204" pitchFamily="34" charset="0"/>
                </a:rPr>
                <a:t>enom</a:t>
              </a:r>
              <a:r>
                <a:rPr lang="en-US" sz="1400" dirty="0" smtClean="0">
                  <a:latin typeface="Arial Narrow" panose="020B0606020202030204" pitchFamily="34" charset="0"/>
                </a:rPr>
                <a:t> </a:t>
              </a:r>
              <a:r>
                <a:rPr lang="en-US" sz="1400" dirty="0" err="1" smtClean="0">
                  <a:latin typeface="Arial Narrow" panose="020B0606020202030204" pitchFamily="34" charset="0"/>
                </a:rPr>
                <a:t>marang</a:t>
              </a:r>
              <a:r>
                <a:rPr lang="en-US" sz="1400" dirty="0" smtClean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sedulur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tuwa</a:t>
              </a:r>
              <a:r>
                <a:rPr lang="en-US" sz="1400" dirty="0">
                  <a:latin typeface="Arial Narrow" panose="020B0606020202030204" pitchFamily="34" charset="0"/>
                </a:rPr>
                <a:t>.</a:t>
              </a:r>
            </a:p>
            <a:p>
              <a:pPr lvl="0"/>
              <a:r>
                <a:rPr lang="en-US" sz="1400" dirty="0" smtClean="0">
                  <a:latin typeface="Arial Narrow" panose="020B0606020202030204" pitchFamily="34" charset="0"/>
                </a:rPr>
                <a:t>- Wong </a:t>
              </a:r>
              <a:r>
                <a:rPr lang="en-US" sz="1400" dirty="0">
                  <a:latin typeface="Arial Narrow" panose="020B0606020202030204" pitchFamily="34" charset="0"/>
                </a:rPr>
                <a:t>sing </a:t>
              </a:r>
              <a:r>
                <a:rPr lang="en-US" sz="1400" dirty="0" err="1">
                  <a:latin typeface="Arial Narrow" panose="020B0606020202030204" pitchFamily="34" charset="0"/>
                </a:rPr>
                <a:t>kaprenah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tuwa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marang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wong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enom</a:t>
              </a:r>
              <a:r>
                <a:rPr lang="en-US" sz="1400" dirty="0">
                  <a:latin typeface="Arial Narrow" panose="020B0606020202030204" pitchFamily="34" charset="0"/>
                </a:rPr>
                <a:t> sing </a:t>
              </a:r>
              <a:r>
                <a:rPr lang="en-US" sz="1400" dirty="0" err="1">
                  <a:latin typeface="Arial Narrow" panose="020B0606020202030204" pitchFamily="34" charset="0"/>
                </a:rPr>
                <a:t>drajate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luwih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dhuwur</a:t>
              </a:r>
              <a:r>
                <a:rPr lang="en-US" sz="1400" dirty="0">
                  <a:latin typeface="Arial Narrow" panose="020B0606020202030204" pitchFamily="34" charset="0"/>
                </a:rPr>
                <a:t>.</a:t>
              </a:r>
            </a:p>
            <a:p>
              <a:pPr lvl="0"/>
              <a:r>
                <a:rPr lang="en-US" sz="1400" dirty="0" smtClean="0">
                  <a:latin typeface="Arial Narrow" panose="020B0606020202030204" pitchFamily="34" charset="0"/>
                </a:rPr>
                <a:t>- </a:t>
              </a:r>
              <a:r>
                <a:rPr lang="en-US" sz="1400" dirty="0" err="1" smtClean="0">
                  <a:latin typeface="Arial Narrow" panose="020B0606020202030204" pitchFamily="34" charset="0"/>
                </a:rPr>
                <a:t>Ibu</a:t>
              </a:r>
              <a:r>
                <a:rPr lang="en-US" sz="1400" dirty="0" smtClean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marang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Bapaksing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wis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ngoko-ngokoan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nanging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tetep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pingin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ngajeni</a:t>
              </a:r>
              <a:r>
                <a:rPr lang="en-US" sz="1400" dirty="0">
                  <a:latin typeface="Arial Narrow" panose="020B0606020202030204" pitchFamily="34" charset="0"/>
                </a:rPr>
                <a:t>.</a:t>
              </a: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xmlns="" id="{50B69FD7-D572-4EEC-A2F1-F86CA775ACE4}"/>
              </a:ext>
            </a:extLst>
          </p:cNvPr>
          <p:cNvGrpSpPr/>
          <p:nvPr/>
        </p:nvGrpSpPr>
        <p:grpSpPr>
          <a:xfrm>
            <a:off x="222014" y="1511834"/>
            <a:ext cx="6616596" cy="2062103"/>
            <a:chOff x="6210993" y="1433695"/>
            <a:chExt cx="4544507" cy="1467028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xmlns="" id="{931CF459-6B56-4E0C-9078-5789935965C4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2627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b="1" dirty="0" err="1" smtClean="0">
                  <a:solidFill>
                    <a:schemeClr val="bg1"/>
                  </a:solidFill>
                  <a:cs typeface="Arial" pitchFamily="34" charset="0"/>
                </a:rPr>
                <a:t>Ngoko</a:t>
              </a:r>
              <a:r>
                <a:rPr lang="en-US" altLang="ko-KR" b="1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b="1" dirty="0" err="1" smtClean="0">
                  <a:solidFill>
                    <a:schemeClr val="bg1"/>
                  </a:solidFill>
                  <a:cs typeface="Arial" pitchFamily="34" charset="0"/>
                </a:rPr>
                <a:t>Lugu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xmlns="" id="{563CA98C-B162-462A-AEAC-EDEB3F4413B9}"/>
                </a:ext>
              </a:extLst>
            </p:cNvPr>
            <p:cNvSpPr txBox="1"/>
            <p:nvPr/>
          </p:nvSpPr>
          <p:spPr>
            <a:xfrm>
              <a:off x="6210993" y="1630759"/>
              <a:ext cx="4544507" cy="12699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sz="1400" dirty="0" smtClean="0">
                  <a:latin typeface="Arial Narrow" panose="020B0606020202030204" pitchFamily="34" charset="0"/>
                </a:rPr>
                <a:t>Digunakake </a:t>
              </a:r>
              <a:r>
                <a:rPr lang="id-ID" sz="1400" dirty="0">
                  <a:latin typeface="Arial Narrow" panose="020B0606020202030204" pitchFamily="34" charset="0"/>
                </a:rPr>
                <a:t>kanggo:</a:t>
              </a:r>
              <a:endParaRPr lang="en-US" sz="1400" dirty="0">
                <a:latin typeface="Arial Narrow" panose="020B0606020202030204" pitchFamily="34" charset="0"/>
              </a:endParaRPr>
            </a:p>
            <a:p>
              <a:pPr lvl="0"/>
              <a:r>
                <a:rPr lang="en-US" sz="1400" dirty="0" err="1">
                  <a:latin typeface="Arial Narrow" panose="020B0606020202030204" pitchFamily="34" charset="0"/>
                </a:rPr>
                <a:t>Marang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wong</a:t>
              </a:r>
              <a:r>
                <a:rPr lang="en-US" sz="1400" dirty="0">
                  <a:latin typeface="Arial Narrow" panose="020B0606020202030204" pitchFamily="34" charset="0"/>
                </a:rPr>
                <a:t> sing </a:t>
              </a:r>
              <a:r>
                <a:rPr lang="en-US" sz="1400" dirty="0" err="1">
                  <a:latin typeface="Arial Narrow" panose="020B0606020202030204" pitchFamily="34" charset="0"/>
                </a:rPr>
                <a:t>sadrajat</a:t>
              </a:r>
              <a:r>
                <a:rPr lang="en-US" sz="1400" dirty="0">
                  <a:latin typeface="Arial Narrow" panose="020B0606020202030204" pitchFamily="34" charset="0"/>
                </a:rPr>
                <a:t> (</a:t>
              </a:r>
              <a:r>
                <a:rPr lang="en-US" sz="1400" dirty="0" err="1">
                  <a:latin typeface="Arial Narrow" panose="020B0606020202030204" pitchFamily="34" charset="0"/>
                </a:rPr>
                <a:t>sebaya</a:t>
              </a:r>
              <a:r>
                <a:rPr lang="en-US" sz="1400" dirty="0">
                  <a:latin typeface="Arial Narrow" panose="020B0606020202030204" pitchFamily="34" charset="0"/>
                </a:rPr>
                <a:t>) sing </a:t>
              </a:r>
              <a:r>
                <a:rPr lang="en-US" sz="1400" dirty="0" err="1">
                  <a:latin typeface="Arial Narrow" panose="020B0606020202030204" pitchFamily="34" charset="0"/>
                </a:rPr>
                <a:t>akrab</a:t>
              </a:r>
              <a:r>
                <a:rPr lang="en-US" sz="1400" dirty="0">
                  <a:latin typeface="Arial Narrow" panose="020B0606020202030204" pitchFamily="34" charset="0"/>
                </a:rPr>
                <a:t>.</a:t>
              </a:r>
            </a:p>
            <a:p>
              <a:pPr lvl="0"/>
              <a:r>
                <a:rPr lang="en-US" sz="1400" dirty="0" err="1">
                  <a:latin typeface="Arial Narrow" panose="020B0606020202030204" pitchFamily="34" charset="0"/>
                </a:rPr>
                <a:t>Marang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wong</a:t>
              </a:r>
              <a:r>
                <a:rPr lang="en-US" sz="1400" dirty="0">
                  <a:latin typeface="Arial Narrow" panose="020B0606020202030204" pitchFamily="34" charset="0"/>
                </a:rPr>
                <a:t> sing </a:t>
              </a:r>
              <a:r>
                <a:rPr lang="en-US" sz="1400" dirty="0" err="1">
                  <a:latin typeface="Arial Narrow" panose="020B0606020202030204" pitchFamily="34" charset="0"/>
                </a:rPr>
                <a:t>luwih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enom</a:t>
              </a:r>
              <a:r>
                <a:rPr lang="en-US" sz="1400" dirty="0">
                  <a:latin typeface="Arial Narrow" panose="020B0606020202030204" pitchFamily="34" charset="0"/>
                </a:rPr>
                <a:t>:</a:t>
              </a:r>
              <a:r>
                <a:rPr lang="id-ID" sz="1400" dirty="0">
                  <a:latin typeface="Arial Narrow" panose="020B0606020202030204" pitchFamily="34" charset="0"/>
                </a:rPr>
                <a:t>	</a:t>
              </a:r>
              <a:endParaRPr lang="en-US" sz="1400" dirty="0" smtClean="0">
                <a:latin typeface="Arial Narrow" panose="020B0606020202030204" pitchFamily="34" charset="0"/>
              </a:endParaRPr>
            </a:p>
            <a:p>
              <a:pPr lvl="0"/>
              <a:r>
                <a:rPr lang="en-US" sz="1400" dirty="0">
                  <a:latin typeface="Arial Narrow" panose="020B0606020202030204" pitchFamily="34" charset="0"/>
                </a:rPr>
                <a:t>	</a:t>
              </a:r>
              <a:r>
                <a:rPr lang="en-US" sz="1400" dirty="0" smtClean="0">
                  <a:latin typeface="Arial Narrow" panose="020B0606020202030204" pitchFamily="34" charset="0"/>
                </a:rPr>
                <a:t>- </a:t>
              </a:r>
              <a:r>
                <a:rPr lang="en-US" sz="1400" dirty="0">
                  <a:latin typeface="Arial Narrow" panose="020B0606020202030204" pitchFamily="34" charset="0"/>
                </a:rPr>
                <a:t>Wong </a:t>
              </a:r>
              <a:r>
                <a:rPr lang="en-US" sz="1400" dirty="0" err="1">
                  <a:latin typeface="Arial Narrow" panose="020B0606020202030204" pitchFamily="34" charset="0"/>
                </a:rPr>
                <a:t>tuwa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marang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anak</a:t>
              </a:r>
              <a:endParaRPr lang="en-US" sz="1400" dirty="0">
                <a:latin typeface="Arial Narrow" panose="020B0606020202030204" pitchFamily="34" charset="0"/>
              </a:endParaRPr>
            </a:p>
            <a:p>
              <a:r>
                <a:rPr lang="en-US" sz="1400" dirty="0">
                  <a:latin typeface="Arial Narrow" panose="020B0606020202030204" pitchFamily="34" charset="0"/>
                </a:rPr>
                <a:t>	- Guru </a:t>
              </a:r>
              <a:r>
                <a:rPr lang="en-US" sz="1400" dirty="0" err="1">
                  <a:latin typeface="Arial Narrow" panose="020B0606020202030204" pitchFamily="34" charset="0"/>
                </a:rPr>
                <a:t>marang</a:t>
              </a:r>
              <a:r>
                <a:rPr lang="en-US" sz="1400" dirty="0">
                  <a:latin typeface="Arial Narrow" panose="020B0606020202030204" pitchFamily="34" charset="0"/>
                </a:rPr>
                <a:t> murid</a:t>
              </a:r>
            </a:p>
            <a:p>
              <a:r>
                <a:rPr lang="id-ID" sz="1400" dirty="0">
                  <a:latin typeface="Arial Narrow" panose="020B0606020202030204" pitchFamily="34" charset="0"/>
                </a:rPr>
                <a:t>	</a:t>
              </a:r>
              <a:r>
                <a:rPr lang="en-US" sz="1400" dirty="0">
                  <a:latin typeface="Arial Narrow" panose="020B0606020202030204" pitchFamily="34" charset="0"/>
                </a:rPr>
                <a:t>- </a:t>
              </a:r>
              <a:r>
                <a:rPr lang="en-US" sz="1400" dirty="0" err="1">
                  <a:latin typeface="Arial Narrow" panose="020B0606020202030204" pitchFamily="34" charset="0"/>
                </a:rPr>
                <a:t>Simbah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marang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putune</a:t>
              </a:r>
              <a:endParaRPr lang="en-US" sz="1400" dirty="0">
                <a:latin typeface="Arial Narrow" panose="020B0606020202030204" pitchFamily="34" charset="0"/>
              </a:endParaRPr>
            </a:p>
            <a:p>
              <a:r>
                <a:rPr lang="id-ID" sz="1400" dirty="0">
                  <a:latin typeface="Arial Narrow" panose="020B0606020202030204" pitchFamily="34" charset="0"/>
                </a:rPr>
                <a:t>	</a:t>
              </a:r>
              <a:r>
                <a:rPr lang="en-US" sz="1400" dirty="0">
                  <a:latin typeface="Arial Narrow" panose="020B0606020202030204" pitchFamily="34" charset="0"/>
                </a:rPr>
                <a:t>- </a:t>
              </a:r>
              <a:r>
                <a:rPr lang="en-US" sz="1400" dirty="0" err="1">
                  <a:latin typeface="Arial Narrow" panose="020B0606020202030204" pitchFamily="34" charset="0"/>
                </a:rPr>
                <a:t>Pakdhe</a:t>
              </a:r>
              <a:r>
                <a:rPr lang="en-US" sz="1400" dirty="0">
                  <a:latin typeface="Arial Narrow" panose="020B0606020202030204" pitchFamily="34" charset="0"/>
                </a:rPr>
                <a:t>/ </a:t>
              </a:r>
              <a:r>
                <a:rPr lang="en-US" sz="1400" dirty="0" err="1">
                  <a:latin typeface="Arial Narrow" panose="020B0606020202030204" pitchFamily="34" charset="0"/>
                </a:rPr>
                <a:t>Budhe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marang</a:t>
              </a:r>
              <a:r>
                <a:rPr lang="en-US" sz="1400" dirty="0">
                  <a:latin typeface="Arial Narrow" panose="020B0606020202030204" pitchFamily="34" charset="0"/>
                </a:rPr>
                <a:t> </a:t>
              </a:r>
              <a:r>
                <a:rPr lang="en-US" sz="1400" dirty="0" err="1">
                  <a:latin typeface="Arial Narrow" panose="020B0606020202030204" pitchFamily="34" charset="0"/>
                </a:rPr>
                <a:t>ponakane</a:t>
              </a:r>
              <a:endParaRPr lang="en-US" sz="1400" dirty="0">
                <a:latin typeface="Arial Narrow" panose="020B0606020202030204" pitchFamily="34" charset="0"/>
              </a:endParaRPr>
            </a:p>
            <a:p>
              <a:pPr algn="r"/>
              <a:r>
                <a:rPr lang="en-US" altLang="ko-KR" sz="12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xmlns="" id="{C03E520C-3424-4726-8EFF-85A605E45252}"/>
              </a:ext>
            </a:extLst>
          </p:cNvPr>
          <p:cNvGrpSpPr/>
          <p:nvPr/>
        </p:nvGrpSpPr>
        <p:grpSpPr>
          <a:xfrm>
            <a:off x="7571502" y="4829932"/>
            <a:ext cx="5437916" cy="2092881"/>
            <a:chOff x="6210993" y="1433695"/>
            <a:chExt cx="3847312" cy="1488925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xmlns="" id="{D968DE33-AB6A-4DB5-B7B5-2D8F60ED1F8D}"/>
                </a:ext>
              </a:extLst>
            </p:cNvPr>
            <p:cNvSpPr txBox="1"/>
            <p:nvPr/>
          </p:nvSpPr>
          <p:spPr>
            <a:xfrm>
              <a:off x="6210998" y="1433695"/>
              <a:ext cx="2245425" cy="2627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dirty="0" err="1" smtClean="0">
                  <a:solidFill>
                    <a:schemeClr val="bg1"/>
                  </a:solidFill>
                  <a:cs typeface="Arial" pitchFamily="34" charset="0"/>
                </a:rPr>
                <a:t>Krama</a:t>
              </a:r>
              <a:r>
                <a:rPr lang="en-US" altLang="ko-KR" b="1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b="1" dirty="0" err="1" smtClean="0">
                  <a:solidFill>
                    <a:schemeClr val="bg1"/>
                  </a:solidFill>
                  <a:cs typeface="Arial" pitchFamily="34" charset="0"/>
                </a:rPr>
                <a:t>Alus</a:t>
              </a:r>
              <a:endParaRPr lang="ko-KR" altLang="en-US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xmlns="" id="{46163E5D-BE3F-4C8C-A46E-FE7E2E1B04D9}"/>
                </a:ext>
              </a:extLst>
            </p:cNvPr>
            <p:cNvSpPr txBox="1"/>
            <p:nvPr/>
          </p:nvSpPr>
          <p:spPr>
            <a:xfrm>
              <a:off x="6210993" y="1630759"/>
              <a:ext cx="3847312" cy="12918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latin typeface="Arial Narrow" panose="020B0606020202030204" pitchFamily="34" charset="0"/>
                </a:rPr>
                <a:t>Digunakake</a:t>
              </a:r>
              <a:r>
                <a:rPr lang="en-US" sz="1600" dirty="0">
                  <a:latin typeface="Arial Narrow" panose="020B0606020202030204" pitchFamily="34" charset="0"/>
                </a:rPr>
                <a:t> </a:t>
              </a:r>
              <a:r>
                <a:rPr lang="en-US" sz="1600" dirty="0" err="1">
                  <a:latin typeface="Arial Narrow" panose="020B0606020202030204" pitchFamily="34" charset="0"/>
                </a:rPr>
                <a:t>kanggo</a:t>
              </a:r>
              <a:r>
                <a:rPr lang="en-US" sz="1600" dirty="0">
                  <a:latin typeface="Arial Narrow" panose="020B0606020202030204" pitchFamily="34" charset="0"/>
                </a:rPr>
                <a:t>:</a:t>
              </a:r>
            </a:p>
            <a:p>
              <a:pPr lvl="0"/>
              <a:r>
                <a:rPr lang="en-US" sz="1600" dirty="0">
                  <a:latin typeface="Arial Narrow" panose="020B0606020202030204" pitchFamily="34" charset="0"/>
                </a:rPr>
                <a:t>Wong </a:t>
              </a:r>
              <a:r>
                <a:rPr lang="en-US" sz="1600" dirty="0" err="1">
                  <a:latin typeface="Arial Narrow" panose="020B0606020202030204" pitchFamily="34" charset="0"/>
                </a:rPr>
                <a:t>enom</a:t>
              </a:r>
              <a:r>
                <a:rPr lang="en-US" sz="1600" dirty="0">
                  <a:latin typeface="Arial Narrow" panose="020B0606020202030204" pitchFamily="34" charset="0"/>
                </a:rPr>
                <a:t> </a:t>
              </a:r>
              <a:r>
                <a:rPr lang="en-US" sz="1600" dirty="0" err="1">
                  <a:latin typeface="Arial Narrow" panose="020B0606020202030204" pitchFamily="34" charset="0"/>
                </a:rPr>
                <a:t>marang</a:t>
              </a:r>
              <a:r>
                <a:rPr lang="en-US" sz="1600" dirty="0">
                  <a:latin typeface="Arial Narrow" panose="020B0606020202030204" pitchFamily="34" charset="0"/>
                </a:rPr>
                <a:t> </a:t>
              </a:r>
              <a:r>
                <a:rPr lang="en-US" sz="1600" dirty="0" err="1">
                  <a:latin typeface="Arial Narrow" panose="020B0606020202030204" pitchFamily="34" charset="0"/>
                </a:rPr>
                <a:t>wong</a:t>
              </a:r>
              <a:r>
                <a:rPr lang="en-US" sz="1600" dirty="0">
                  <a:latin typeface="Arial Narrow" panose="020B0606020202030204" pitchFamily="34" charset="0"/>
                </a:rPr>
                <a:t> </a:t>
              </a:r>
              <a:r>
                <a:rPr lang="en-US" sz="1600" dirty="0" err="1">
                  <a:latin typeface="Arial Narrow" panose="020B0606020202030204" pitchFamily="34" charset="0"/>
                </a:rPr>
                <a:t>tuwa</a:t>
              </a:r>
              <a:endParaRPr lang="en-US" sz="1600" dirty="0">
                <a:latin typeface="Arial Narrow" panose="020B0606020202030204" pitchFamily="34" charset="0"/>
              </a:endParaRPr>
            </a:p>
            <a:p>
              <a:r>
                <a:rPr lang="en-US" sz="1600" dirty="0">
                  <a:latin typeface="Arial Narrow" panose="020B0606020202030204" pitchFamily="34" charset="0"/>
                </a:rPr>
                <a:t>- </a:t>
              </a:r>
              <a:r>
                <a:rPr lang="en-US" sz="1600" dirty="0" err="1">
                  <a:latin typeface="Arial Narrow" panose="020B0606020202030204" pitchFamily="34" charset="0"/>
                </a:rPr>
                <a:t>Anak</a:t>
              </a:r>
              <a:r>
                <a:rPr lang="en-US" sz="1600" dirty="0">
                  <a:latin typeface="Arial Narrow" panose="020B0606020202030204" pitchFamily="34" charset="0"/>
                </a:rPr>
                <a:t> </a:t>
              </a:r>
              <a:r>
                <a:rPr lang="en-US" sz="1600" dirty="0" err="1">
                  <a:latin typeface="Arial Narrow" panose="020B0606020202030204" pitchFamily="34" charset="0"/>
                </a:rPr>
                <a:t>marang</a:t>
              </a:r>
              <a:r>
                <a:rPr lang="en-US" sz="1600" dirty="0">
                  <a:latin typeface="Arial Narrow" panose="020B0606020202030204" pitchFamily="34" charset="0"/>
                </a:rPr>
                <a:t> </a:t>
              </a:r>
              <a:r>
                <a:rPr lang="en-US" sz="1600" dirty="0" err="1">
                  <a:latin typeface="Arial Narrow" panose="020B0606020202030204" pitchFamily="34" charset="0"/>
                </a:rPr>
                <a:t>Bapak</a:t>
              </a:r>
              <a:r>
                <a:rPr lang="en-US" sz="1600" dirty="0">
                  <a:latin typeface="Arial Narrow" panose="020B0606020202030204" pitchFamily="34" charset="0"/>
                </a:rPr>
                <a:t>/ </a:t>
              </a:r>
              <a:r>
                <a:rPr lang="en-US" sz="1600" dirty="0" err="1">
                  <a:latin typeface="Arial Narrow" panose="020B0606020202030204" pitchFamily="34" charset="0"/>
                </a:rPr>
                <a:t>Ibune</a:t>
              </a:r>
              <a:r>
                <a:rPr lang="en-US" sz="1600" dirty="0">
                  <a:latin typeface="Arial Narrow" panose="020B0606020202030204" pitchFamily="34" charset="0"/>
                </a:rPr>
                <a:t>.</a:t>
              </a:r>
            </a:p>
            <a:p>
              <a:r>
                <a:rPr lang="en-US" sz="1600" dirty="0">
                  <a:latin typeface="Arial Narrow" panose="020B0606020202030204" pitchFamily="34" charset="0"/>
                </a:rPr>
                <a:t>- </a:t>
              </a:r>
              <a:r>
                <a:rPr lang="en-US" sz="1600" dirty="0" err="1">
                  <a:latin typeface="Arial Narrow" panose="020B0606020202030204" pitchFamily="34" charset="0"/>
                </a:rPr>
                <a:t>Putu</a:t>
              </a:r>
              <a:r>
                <a:rPr lang="en-US" sz="1600" dirty="0">
                  <a:latin typeface="Arial Narrow" panose="020B0606020202030204" pitchFamily="34" charset="0"/>
                </a:rPr>
                <a:t> </a:t>
              </a:r>
              <a:r>
                <a:rPr lang="en-US" sz="1600" dirty="0" err="1">
                  <a:latin typeface="Arial Narrow" panose="020B0606020202030204" pitchFamily="34" charset="0"/>
                </a:rPr>
                <a:t>marang</a:t>
              </a:r>
              <a:r>
                <a:rPr lang="en-US" sz="1600" dirty="0">
                  <a:latin typeface="Arial Narrow" panose="020B0606020202030204" pitchFamily="34" charset="0"/>
                </a:rPr>
                <a:t> </a:t>
              </a:r>
              <a:r>
                <a:rPr lang="en-US" sz="1600" dirty="0" err="1">
                  <a:latin typeface="Arial Narrow" panose="020B0606020202030204" pitchFamily="34" charset="0"/>
                </a:rPr>
                <a:t>Eyang</a:t>
              </a:r>
              <a:r>
                <a:rPr lang="en-US" sz="1600" dirty="0">
                  <a:latin typeface="Arial Narrow" panose="020B0606020202030204" pitchFamily="34" charset="0"/>
                </a:rPr>
                <a:t>/ </a:t>
              </a:r>
              <a:r>
                <a:rPr lang="en-US" sz="1600" dirty="0" err="1">
                  <a:latin typeface="Arial Narrow" panose="020B0606020202030204" pitchFamily="34" charset="0"/>
                </a:rPr>
                <a:t>Simbahe</a:t>
              </a:r>
              <a:endParaRPr lang="en-US" sz="1600" dirty="0">
                <a:latin typeface="Arial Narrow" panose="020B0606020202030204" pitchFamily="34" charset="0"/>
              </a:endParaRPr>
            </a:p>
            <a:p>
              <a:r>
                <a:rPr lang="en-US" sz="1600" dirty="0" err="1" smtClean="0">
                  <a:latin typeface="Arial Narrow" panose="020B0606020202030204" pitchFamily="34" charset="0"/>
                </a:rPr>
                <a:t>Marang</a:t>
              </a:r>
              <a:r>
                <a:rPr lang="en-US" sz="1600" dirty="0" smtClean="0">
                  <a:latin typeface="Arial Narrow" panose="020B0606020202030204" pitchFamily="34" charset="0"/>
                </a:rPr>
                <a:t> </a:t>
              </a:r>
              <a:r>
                <a:rPr lang="en-US" sz="1600" dirty="0" err="1">
                  <a:latin typeface="Arial Narrow" panose="020B0606020202030204" pitchFamily="34" charset="0"/>
                </a:rPr>
                <a:t>wong</a:t>
              </a:r>
              <a:r>
                <a:rPr lang="en-US" sz="1600" dirty="0">
                  <a:latin typeface="Arial Narrow" panose="020B0606020202030204" pitchFamily="34" charset="0"/>
                </a:rPr>
                <a:t> sing </a:t>
              </a:r>
              <a:r>
                <a:rPr lang="en-US" sz="1600" dirty="0" err="1">
                  <a:latin typeface="Arial Narrow" panose="020B0606020202030204" pitchFamily="34" charset="0"/>
                </a:rPr>
                <a:t>luwih</a:t>
              </a:r>
              <a:r>
                <a:rPr lang="en-US" sz="1600" dirty="0">
                  <a:latin typeface="Arial Narrow" panose="020B0606020202030204" pitchFamily="34" charset="0"/>
                </a:rPr>
                <a:t> </a:t>
              </a:r>
              <a:r>
                <a:rPr lang="en-US" sz="1600" dirty="0" err="1">
                  <a:latin typeface="Arial Narrow" panose="020B0606020202030204" pitchFamily="34" charset="0"/>
                </a:rPr>
                <a:t>dhuwur</a:t>
              </a:r>
              <a:r>
                <a:rPr lang="en-US" sz="1600" dirty="0">
                  <a:latin typeface="Arial Narrow" panose="020B0606020202030204" pitchFamily="34" charset="0"/>
                </a:rPr>
                <a:t> </a:t>
              </a:r>
              <a:r>
                <a:rPr lang="en-US" sz="1600" dirty="0" err="1">
                  <a:latin typeface="Arial Narrow" panose="020B0606020202030204" pitchFamily="34" charset="0"/>
                </a:rPr>
                <a:t>drajate</a:t>
              </a:r>
              <a:endParaRPr lang="en-US" sz="1600" dirty="0">
                <a:latin typeface="Arial Narrow" panose="020B0606020202030204" pitchFamily="34" charset="0"/>
              </a:endParaRPr>
            </a:p>
            <a:p>
              <a:r>
                <a:rPr lang="en-US" sz="1600" dirty="0">
                  <a:latin typeface="Arial Narrow" panose="020B0606020202030204" pitchFamily="34" charset="0"/>
                </a:rPr>
                <a:t>- Murid </a:t>
              </a:r>
              <a:r>
                <a:rPr lang="en-US" sz="1600" dirty="0" err="1">
                  <a:latin typeface="Arial Narrow" panose="020B0606020202030204" pitchFamily="34" charset="0"/>
                </a:rPr>
                <a:t>marang</a:t>
              </a:r>
              <a:r>
                <a:rPr lang="en-US" sz="1600" dirty="0">
                  <a:latin typeface="Arial Narrow" panose="020B0606020202030204" pitchFamily="34" charset="0"/>
                </a:rPr>
                <a:t> </a:t>
              </a:r>
              <a:r>
                <a:rPr lang="en-US" sz="1600" dirty="0" err="1">
                  <a:latin typeface="Arial Narrow" panose="020B0606020202030204" pitchFamily="34" charset="0"/>
                </a:rPr>
                <a:t>Gurune</a:t>
              </a:r>
              <a:endParaRPr lang="en-US" sz="1600" dirty="0">
                <a:latin typeface="Arial Narrow" panose="020B0606020202030204" pitchFamily="34" charset="0"/>
              </a:endParaRPr>
            </a:p>
            <a:p>
              <a:r>
                <a:rPr lang="en-US" sz="1600" dirty="0">
                  <a:latin typeface="Arial Narrow" panose="020B0606020202030204" pitchFamily="34" charset="0"/>
                </a:rPr>
                <a:t>- Abdi/</a:t>
              </a:r>
              <a:r>
                <a:rPr lang="en-US" sz="1600" dirty="0" err="1">
                  <a:latin typeface="Arial Narrow" panose="020B0606020202030204" pitchFamily="34" charset="0"/>
                </a:rPr>
                <a:t>rewang</a:t>
              </a:r>
              <a:r>
                <a:rPr lang="en-US" sz="1600" dirty="0">
                  <a:latin typeface="Arial Narrow" panose="020B0606020202030204" pitchFamily="34" charset="0"/>
                </a:rPr>
                <a:t> </a:t>
              </a:r>
              <a:r>
                <a:rPr lang="en-US" sz="1600" dirty="0" err="1">
                  <a:latin typeface="Arial Narrow" panose="020B0606020202030204" pitchFamily="34" charset="0"/>
                </a:rPr>
                <a:t>marang</a:t>
              </a:r>
              <a:r>
                <a:rPr lang="en-US" sz="1600" dirty="0">
                  <a:latin typeface="Arial Narrow" panose="020B0606020202030204" pitchFamily="34" charset="0"/>
                </a:rPr>
                <a:t> </a:t>
              </a:r>
              <a:r>
                <a:rPr lang="en-US" sz="1600" dirty="0" err="1">
                  <a:latin typeface="Arial Narrow" panose="020B0606020202030204" pitchFamily="34" charset="0"/>
                </a:rPr>
                <a:t>juragane</a:t>
              </a:r>
              <a:r>
                <a:rPr lang="en-US" sz="1600" dirty="0">
                  <a:latin typeface="Arial Narrow" panose="020B0606020202030204" pitchFamily="34" charset="0"/>
                </a:rPr>
                <a:t> (</a:t>
              </a:r>
              <a:r>
                <a:rPr lang="en-US" sz="1600" dirty="0" err="1">
                  <a:latin typeface="Arial Narrow" panose="020B0606020202030204" pitchFamily="34" charset="0"/>
                </a:rPr>
                <a:t>Bendarane</a:t>
              </a:r>
              <a:r>
                <a:rPr lang="en-US" sz="1600" dirty="0" smtClean="0">
                  <a:latin typeface="Arial Narrow" panose="020B0606020202030204" pitchFamily="34" charset="0"/>
                </a:rPr>
                <a:t>)</a:t>
              </a:r>
              <a:endParaRPr lang="en-US" sz="1600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147" name="Oval 7">
            <a:extLst>
              <a:ext uri="{FF2B5EF4-FFF2-40B4-BE49-F238E27FC236}">
                <a16:creationId xmlns:a16="http://schemas.microsoft.com/office/drawing/2014/main" xmlns="" id="{D44F436F-0305-400C-B5AE-72B7C6A461BE}"/>
              </a:ext>
            </a:extLst>
          </p:cNvPr>
          <p:cNvSpPr/>
          <p:nvPr/>
        </p:nvSpPr>
        <p:spPr>
          <a:xfrm>
            <a:off x="6041089" y="4294975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49" name="Rounded Rectangle 27">
            <a:extLst>
              <a:ext uri="{FF2B5EF4-FFF2-40B4-BE49-F238E27FC236}">
                <a16:creationId xmlns:a16="http://schemas.microsoft.com/office/drawing/2014/main" xmlns="" id="{6D98FC37-829A-4575-BBD2-9B8499F1FFCF}"/>
              </a:ext>
            </a:extLst>
          </p:cNvPr>
          <p:cNvSpPr/>
          <p:nvPr/>
        </p:nvSpPr>
        <p:spPr>
          <a:xfrm>
            <a:off x="4612262" y="2357581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xmlns="" val="1870257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29" y="231837"/>
            <a:ext cx="11573197" cy="724247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Arial Narrow" panose="020B0606020202030204" pitchFamily="34" charset="0"/>
              </a:rPr>
              <a:t>Tembang</a:t>
            </a:r>
            <a:r>
              <a:rPr lang="en-US" dirty="0" smtClean="0">
                <a:latin typeface="Arial Narrow" panose="020B0606020202030204" pitchFamily="34" charset="0"/>
              </a:rPr>
              <a:t> </a:t>
            </a:r>
            <a:r>
              <a:rPr lang="en-US" dirty="0" err="1" smtClean="0">
                <a:latin typeface="Arial Narrow" panose="020B0606020202030204" pitchFamily="34" charset="0"/>
              </a:rPr>
              <a:t>Macapat</a:t>
            </a:r>
            <a:endParaRPr lang="en-US" dirty="0">
              <a:latin typeface="Arial Narrow" panose="020B0606020202030204" pitchFamily="34" charset="0"/>
            </a:endParaRPr>
          </a:p>
        </p:txBody>
      </p:sp>
      <p:grpSp>
        <p:nvGrpSpPr>
          <p:cNvPr id="132" name="Group 131">
            <a:extLst>
              <a:ext uri="{FF2B5EF4-FFF2-40B4-BE49-F238E27FC236}">
                <a16:creationId xmlns:a16="http://schemas.microsoft.com/office/drawing/2014/main" xmlns="" id="{0FACD2FC-FB13-46A6-8F9C-B70B1FB8B72D}"/>
              </a:ext>
            </a:extLst>
          </p:cNvPr>
          <p:cNvGrpSpPr/>
          <p:nvPr/>
        </p:nvGrpSpPr>
        <p:grpSpPr>
          <a:xfrm>
            <a:off x="2223649" y="2367899"/>
            <a:ext cx="5771799" cy="3287799"/>
            <a:chOff x="3995936" y="2687633"/>
            <a:chExt cx="4428064" cy="2622911"/>
          </a:xfrm>
          <a:solidFill>
            <a:schemeClr val="bg1"/>
          </a:solidFill>
        </p:grpSpPr>
        <p:sp>
          <p:nvSpPr>
            <p:cNvPr id="133" name="Chevron 8">
              <a:extLst>
                <a:ext uri="{FF2B5EF4-FFF2-40B4-BE49-F238E27FC236}">
                  <a16:creationId xmlns:a16="http://schemas.microsoft.com/office/drawing/2014/main" xmlns="" id="{87EE7965-A374-418B-BCC2-2E9CFD7EF71E}"/>
                </a:ext>
              </a:extLst>
            </p:cNvPr>
            <p:cNvSpPr/>
            <p:nvPr/>
          </p:nvSpPr>
          <p:spPr>
            <a:xfrm>
              <a:off x="3995936" y="2687634"/>
              <a:ext cx="4428064" cy="2620001"/>
            </a:xfrm>
            <a:custGeom>
              <a:avLst/>
              <a:gdLst/>
              <a:ahLst/>
              <a:cxnLst/>
              <a:rect l="l" t="t" r="r" b="b"/>
              <a:pathLst>
                <a:path w="4428064" h="2620001">
                  <a:moveTo>
                    <a:pt x="2880320" y="0"/>
                  </a:moveTo>
                  <a:lnTo>
                    <a:pt x="3458511" y="0"/>
                  </a:lnTo>
                  <a:lnTo>
                    <a:pt x="4428064" y="1310001"/>
                  </a:lnTo>
                  <a:lnTo>
                    <a:pt x="3458511" y="2620001"/>
                  </a:lnTo>
                  <a:lnTo>
                    <a:pt x="2880320" y="2620001"/>
                  </a:lnTo>
                  <a:lnTo>
                    <a:pt x="3680013" y="1539505"/>
                  </a:lnTo>
                  <a:lnTo>
                    <a:pt x="0" y="1539505"/>
                  </a:lnTo>
                  <a:lnTo>
                    <a:pt x="0" y="1071505"/>
                  </a:lnTo>
                  <a:lnTo>
                    <a:pt x="3673358" y="107150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134" name="Rectangle 10">
              <a:extLst>
                <a:ext uri="{FF2B5EF4-FFF2-40B4-BE49-F238E27FC236}">
                  <a16:creationId xmlns:a16="http://schemas.microsoft.com/office/drawing/2014/main" xmlns="" id="{4B387AA6-5812-4CB6-B051-053647FDDCD0}"/>
                </a:ext>
              </a:extLst>
            </p:cNvPr>
            <p:cNvSpPr/>
            <p:nvPr/>
          </p:nvSpPr>
          <p:spPr>
            <a:xfrm>
              <a:off x="3995936" y="2687633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2210876" y="0"/>
                  </a:moveTo>
                  <a:lnTo>
                    <a:pt x="2789067" y="0"/>
                  </a:lnTo>
                  <a:lnTo>
                    <a:pt x="3169075" y="513444"/>
                  </a:lnTo>
                  <a:lnTo>
                    <a:pt x="3170262" y="513444"/>
                  </a:lnTo>
                  <a:lnTo>
                    <a:pt x="3170262" y="515048"/>
                  </a:lnTo>
                  <a:lnTo>
                    <a:pt x="3513998" y="979483"/>
                  </a:lnTo>
                  <a:lnTo>
                    <a:pt x="3170262" y="979483"/>
                  </a:lnTo>
                  <a:lnTo>
                    <a:pt x="3170262" y="981444"/>
                  </a:lnTo>
                  <a:lnTo>
                    <a:pt x="0" y="981444"/>
                  </a:lnTo>
                  <a:lnTo>
                    <a:pt x="0" y="513444"/>
                  </a:lnTo>
                  <a:lnTo>
                    <a:pt x="2590884" y="51344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135" name="Rectangle 10">
              <a:extLst>
                <a:ext uri="{FF2B5EF4-FFF2-40B4-BE49-F238E27FC236}">
                  <a16:creationId xmlns:a16="http://schemas.microsoft.com/office/drawing/2014/main" xmlns="" id="{7792BD7F-5BF0-436D-A1CF-1B2CD1482B4F}"/>
                </a:ext>
              </a:extLst>
            </p:cNvPr>
            <p:cNvSpPr/>
            <p:nvPr/>
          </p:nvSpPr>
          <p:spPr>
            <a:xfrm rot="10800000" flipH="1">
              <a:off x="3995936" y="4329100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0" y="981444"/>
                  </a:moveTo>
                  <a:lnTo>
                    <a:pt x="3170262" y="981444"/>
                  </a:lnTo>
                  <a:lnTo>
                    <a:pt x="3170262" y="979483"/>
                  </a:lnTo>
                  <a:lnTo>
                    <a:pt x="3513998" y="979483"/>
                  </a:lnTo>
                  <a:lnTo>
                    <a:pt x="3170262" y="515048"/>
                  </a:lnTo>
                  <a:lnTo>
                    <a:pt x="3170262" y="513444"/>
                  </a:lnTo>
                  <a:lnTo>
                    <a:pt x="3169075" y="513444"/>
                  </a:lnTo>
                  <a:lnTo>
                    <a:pt x="2789067" y="0"/>
                  </a:lnTo>
                  <a:lnTo>
                    <a:pt x="2210876" y="0"/>
                  </a:lnTo>
                  <a:lnTo>
                    <a:pt x="2590884" y="513444"/>
                  </a:lnTo>
                  <a:lnTo>
                    <a:pt x="0" y="51344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</p:grpSp>
      <p:sp>
        <p:nvSpPr>
          <p:cNvPr id="139" name="TextBox 138">
            <a:extLst>
              <a:ext uri="{FF2B5EF4-FFF2-40B4-BE49-F238E27FC236}">
                <a16:creationId xmlns:a16="http://schemas.microsoft.com/office/drawing/2014/main" xmlns="" id="{1A5B1152-151C-4976-8506-A1C14063C26E}"/>
              </a:ext>
            </a:extLst>
          </p:cNvPr>
          <p:cNvSpPr txBox="1"/>
          <p:nvPr/>
        </p:nvSpPr>
        <p:spPr>
          <a:xfrm>
            <a:off x="4222362" y="3623579"/>
            <a:ext cx="130958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accent1"/>
                </a:solidFill>
                <a:cs typeface="Arial" pitchFamily="34" charset="0"/>
              </a:rPr>
              <a:t>40%</a:t>
            </a:r>
            <a:endParaRPr lang="ko-KR" altLang="en-US" sz="3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xmlns="" id="{BD70641A-95CB-4FE2-9B8C-1C19C3D99545}"/>
              </a:ext>
            </a:extLst>
          </p:cNvPr>
          <p:cNvSpPr txBox="1"/>
          <p:nvPr/>
        </p:nvSpPr>
        <p:spPr>
          <a:xfrm>
            <a:off x="-132497" y="2930837"/>
            <a:ext cx="254152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Guru </a:t>
            </a:r>
            <a:r>
              <a:rPr lang="en-US" altLang="ko-KR" sz="32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Gatra</a:t>
            </a:r>
            <a:endParaRPr lang="ko-KR" altLang="en-US" sz="3200" b="1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xmlns="" id="{CEB5A818-A07C-4C81-A245-AA0D405EC2BE}"/>
              </a:ext>
            </a:extLst>
          </p:cNvPr>
          <p:cNvSpPr txBox="1"/>
          <p:nvPr/>
        </p:nvSpPr>
        <p:spPr>
          <a:xfrm>
            <a:off x="2223648" y="3032192"/>
            <a:ext cx="58330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latin typeface="Arial Narrow" panose="020B0606020202030204" pitchFamily="34" charset="0"/>
              </a:rPr>
              <a:t>Guru </a:t>
            </a:r>
            <a:r>
              <a:rPr lang="id-ID" dirty="0">
                <a:latin typeface="Arial Narrow" panose="020B0606020202030204" pitchFamily="34" charset="0"/>
              </a:rPr>
              <a:t>gatra yaiku cacahe larik saben sapada</a:t>
            </a:r>
            <a:r>
              <a:rPr lang="id-ID" dirty="0" smtClean="0">
                <a:latin typeface="Arial Narrow" panose="020B0606020202030204" pitchFamily="34" charset="0"/>
              </a:rPr>
              <a:t>/</a:t>
            </a:r>
            <a:endParaRPr lang="en-US" dirty="0" smtClean="0">
              <a:latin typeface="Arial Narrow" panose="020B0606020202030204" pitchFamily="34" charset="0"/>
            </a:endParaRPr>
          </a:p>
          <a:p>
            <a:r>
              <a:rPr lang="id-ID" dirty="0" smtClean="0">
                <a:latin typeface="Arial Narrow" panose="020B0606020202030204" pitchFamily="34" charset="0"/>
              </a:rPr>
              <a:t> </a:t>
            </a:r>
            <a:r>
              <a:rPr lang="id-ID" dirty="0">
                <a:latin typeface="Arial Narrow" panose="020B0606020202030204" pitchFamily="34" charset="0"/>
              </a:rPr>
              <a:t>jumlahe baris saben  sakbait tembang</a:t>
            </a:r>
            <a:endParaRPr lang="en-US" dirty="0">
              <a:latin typeface="Arial Narrow" panose="020B0606020202030204" pitchFamily="34" charset="0"/>
            </a:endParaRPr>
          </a:p>
          <a:p>
            <a:r>
              <a:rPr lang="en-US" altLang="ko-KR" sz="1200" dirty="0" smtClean="0">
                <a:solidFill>
                  <a:schemeClr val="bg1"/>
                </a:solidFill>
                <a:cs typeface="Arial" pitchFamily="34" charset="0"/>
              </a:rPr>
              <a:t>.   </a:t>
            </a:r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xmlns="" id="{4F22EDBB-E81A-4C9D-A799-E83E6F905E7F}"/>
              </a:ext>
            </a:extLst>
          </p:cNvPr>
          <p:cNvSpPr txBox="1"/>
          <p:nvPr/>
        </p:nvSpPr>
        <p:spPr>
          <a:xfrm>
            <a:off x="2245330" y="3723943"/>
            <a:ext cx="5857317" cy="523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600" dirty="0">
                <a:latin typeface="Arial Narrow" panose="020B0606020202030204" pitchFamily="34" charset="0"/>
              </a:rPr>
              <a:t>Guru wilangan yaiku  cacahe wanda/ suku kata/ kecapan  saben sagatra. </a:t>
            </a:r>
            <a:endParaRPr lang="en-US" sz="1600" dirty="0">
              <a:latin typeface="Arial Narrow" panose="020B0606020202030204" pitchFamily="34" charset="0"/>
            </a:endParaRPr>
          </a:p>
          <a:p>
            <a:endParaRPr lang="en-US" altLang="ko-KR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xmlns="" id="{B065E8E7-F573-4854-B8D7-E88551176013}"/>
              </a:ext>
            </a:extLst>
          </p:cNvPr>
          <p:cNvSpPr txBox="1"/>
          <p:nvPr/>
        </p:nvSpPr>
        <p:spPr>
          <a:xfrm>
            <a:off x="2204266" y="4433839"/>
            <a:ext cx="4599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>
                <a:latin typeface="Arial Narrow" panose="020B0606020202030204" pitchFamily="34" charset="0"/>
              </a:rPr>
              <a:t>Guru lagu yaiku tibane swara/dhong-dhinge swara  ing pungkasaning gatra/mburi baris. </a:t>
            </a:r>
            <a:endParaRPr lang="en-US" altLang="ko-KR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C49DCF61-C2D8-4086-87BB-2EB5F71B3B1C}"/>
              </a:ext>
            </a:extLst>
          </p:cNvPr>
          <p:cNvSpPr txBox="1"/>
          <p:nvPr/>
        </p:nvSpPr>
        <p:spPr>
          <a:xfrm>
            <a:off x="7868756" y="2376015"/>
            <a:ext cx="43732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dirty="0">
                <a:solidFill>
                  <a:schemeClr val="bg1"/>
                </a:solidFill>
                <a:latin typeface="Arial Narrow" panose="020B0606020202030204" pitchFamily="34" charset="0"/>
              </a:rPr>
              <a:t>Titikane tembang macapat kuwi manggon ana </a:t>
            </a:r>
            <a:r>
              <a:rPr lang="id-ID" sz="36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ing</a:t>
            </a:r>
            <a:r>
              <a:rPr lang="en-US" sz="36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:</a:t>
            </a:r>
          </a:p>
          <a:p>
            <a:r>
              <a:rPr lang="id-ID" sz="36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guru </a:t>
            </a:r>
            <a:r>
              <a:rPr lang="id-ID" sz="3600" dirty="0">
                <a:solidFill>
                  <a:schemeClr val="bg1"/>
                </a:solidFill>
                <a:latin typeface="Arial Narrow" panose="020B0606020202030204" pitchFamily="34" charset="0"/>
              </a:rPr>
              <a:t>gatra (GG</a:t>
            </a:r>
            <a:r>
              <a:rPr lang="id-ID" sz="36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),</a:t>
            </a:r>
            <a:endParaRPr lang="en-US" sz="3600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r>
              <a:rPr lang="id-ID" sz="36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guru </a:t>
            </a:r>
            <a:r>
              <a:rPr lang="id-ID" sz="3600" dirty="0">
                <a:solidFill>
                  <a:schemeClr val="bg1"/>
                </a:solidFill>
                <a:latin typeface="Arial Narrow" panose="020B0606020202030204" pitchFamily="34" charset="0"/>
              </a:rPr>
              <a:t>wilangan (GW), </a:t>
            </a:r>
            <a:r>
              <a:rPr lang="id-ID" sz="36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lan </a:t>
            </a:r>
            <a:endParaRPr lang="en-US" sz="3600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r>
              <a:rPr lang="id-ID" sz="36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guru </a:t>
            </a:r>
            <a:r>
              <a:rPr lang="id-ID" sz="3600" dirty="0">
                <a:solidFill>
                  <a:schemeClr val="bg1"/>
                </a:solidFill>
                <a:latin typeface="Arial Narrow" panose="020B0606020202030204" pitchFamily="34" charset="0"/>
              </a:rPr>
              <a:t>lagu (GL).</a:t>
            </a:r>
            <a:endParaRPr lang="ko-KR" altLang="en-US" sz="3600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BD70641A-95CB-4FE2-9B8C-1C19C3D99545}"/>
              </a:ext>
            </a:extLst>
          </p:cNvPr>
          <p:cNvSpPr txBox="1"/>
          <p:nvPr/>
        </p:nvSpPr>
        <p:spPr>
          <a:xfrm>
            <a:off x="-184012" y="3726570"/>
            <a:ext cx="264455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Guru </a:t>
            </a:r>
            <a:r>
              <a:rPr lang="en-US" altLang="ko-KR" sz="28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Wilangan</a:t>
            </a:r>
            <a:endParaRPr lang="ko-KR" altLang="en-US" sz="2800" b="1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BD70641A-95CB-4FE2-9B8C-1C19C3D99545}"/>
              </a:ext>
            </a:extLst>
          </p:cNvPr>
          <p:cNvSpPr txBox="1"/>
          <p:nvPr/>
        </p:nvSpPr>
        <p:spPr>
          <a:xfrm>
            <a:off x="-132497" y="4407618"/>
            <a:ext cx="254152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Guru </a:t>
            </a:r>
            <a:r>
              <a:rPr lang="en-US" altLang="ko-KR" sz="3200" b="1" dirty="0" err="1" smtClean="0">
                <a:solidFill>
                  <a:schemeClr val="bg1"/>
                </a:solidFill>
                <a:latin typeface="Arial Narrow" panose="020B0606020202030204" pitchFamily="34" charset="0"/>
                <a:cs typeface="Arial" pitchFamily="34" charset="0"/>
              </a:rPr>
              <a:t>Lagu</a:t>
            </a:r>
            <a:endParaRPr lang="ko-KR" altLang="en-US" sz="3200" b="1" dirty="0">
              <a:solidFill>
                <a:schemeClr val="bg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25007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OPENED BOO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Golden-Eg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1958</TotalTime>
  <Words>1133</Words>
  <Application>Microsoft Office PowerPoint</Application>
  <PresentationFormat>Custom</PresentationFormat>
  <Paragraphs>201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Cover and End Slide Master</vt:lpstr>
      <vt:lpstr>Contents Slide Master</vt:lpstr>
      <vt:lpstr>Section Break Slide Master</vt:lpstr>
      <vt:lpstr>Slide 1</vt:lpstr>
      <vt:lpstr>Slide 2</vt:lpstr>
      <vt:lpstr>Slide 3</vt:lpstr>
      <vt:lpstr>Slide 4</vt:lpstr>
      <vt:lpstr>Sandhangan swara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Allppt.com;Googleslidesppt.com</dc:creator>
  <cp:lastModifiedBy>AgusR</cp:lastModifiedBy>
  <cp:revision>182</cp:revision>
  <dcterms:created xsi:type="dcterms:W3CDTF">2018-04-24T17:14:44Z</dcterms:created>
  <dcterms:modified xsi:type="dcterms:W3CDTF">2021-07-07T00:13:08Z</dcterms:modified>
</cp:coreProperties>
</file>