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7" r:id="rId5"/>
    <p:sldId id="268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9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69FDE1-4893-4AFC-B2ED-AAE8BCE51868}" type="datetimeFigureOut">
              <a:rPr lang="id-ID" smtClean="0"/>
              <a:pPr/>
              <a:t>06/07/2021</a:t>
            </a:fld>
            <a:endParaRPr lang="id-ID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E54D4-F752-4FB5-9C47-DF5A21E91CE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69FDE1-4893-4AFC-B2ED-AAE8BCE51868}" type="datetimeFigureOut">
              <a:rPr lang="id-ID" smtClean="0"/>
              <a:pPr/>
              <a:t>06/07/2021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E54D4-F752-4FB5-9C47-DF5A21E91C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69FDE1-4893-4AFC-B2ED-AAE8BCE51868}" type="datetimeFigureOut">
              <a:rPr lang="id-ID" smtClean="0"/>
              <a:pPr/>
              <a:t>06/07/2021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E54D4-F752-4FB5-9C47-DF5A21E91C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69FDE1-4893-4AFC-B2ED-AAE8BCE51868}" type="datetimeFigureOut">
              <a:rPr lang="id-ID" smtClean="0"/>
              <a:pPr/>
              <a:t>06/07/2021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E54D4-F752-4FB5-9C47-DF5A21E91C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69FDE1-4893-4AFC-B2ED-AAE8BCE51868}" type="datetimeFigureOut">
              <a:rPr lang="id-ID" smtClean="0"/>
              <a:pPr/>
              <a:t>06/07/2021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E54D4-F752-4FB5-9C47-DF5A21E91CE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69FDE1-4893-4AFC-B2ED-AAE8BCE51868}" type="datetimeFigureOut">
              <a:rPr lang="id-ID" smtClean="0"/>
              <a:pPr/>
              <a:t>06/07/2021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E54D4-F752-4FB5-9C47-DF5A21E91C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69FDE1-4893-4AFC-B2ED-AAE8BCE51868}" type="datetimeFigureOut">
              <a:rPr lang="id-ID" smtClean="0"/>
              <a:pPr/>
              <a:t>06/07/2021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E54D4-F752-4FB5-9C47-DF5A21E91C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69FDE1-4893-4AFC-B2ED-AAE8BCE51868}" type="datetimeFigureOut">
              <a:rPr lang="id-ID" smtClean="0"/>
              <a:pPr/>
              <a:t>06/07/2021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E54D4-F752-4FB5-9C47-DF5A21E91C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69FDE1-4893-4AFC-B2ED-AAE8BCE51868}" type="datetimeFigureOut">
              <a:rPr lang="id-ID" smtClean="0"/>
              <a:pPr/>
              <a:t>06/07/2021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E54D4-F752-4FB5-9C47-DF5A21E91CE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69FDE1-4893-4AFC-B2ED-AAE8BCE51868}" type="datetimeFigureOut">
              <a:rPr lang="id-ID" smtClean="0"/>
              <a:pPr/>
              <a:t>06/07/2021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E54D4-F752-4FB5-9C47-DF5A21E91CE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69FDE1-4893-4AFC-B2ED-AAE8BCE51868}" type="datetimeFigureOut">
              <a:rPr lang="id-ID" smtClean="0"/>
              <a:pPr/>
              <a:t>06/07/2021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E54D4-F752-4FB5-9C47-DF5A21E91CE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269FDE1-4893-4AFC-B2ED-AAE8BCE51868}" type="datetimeFigureOut">
              <a:rPr lang="id-ID" smtClean="0"/>
              <a:pPr/>
              <a:t>06/07/2021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DBE54D4-F752-4FB5-9C47-DF5A21E91CE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/>
          <a:lstStyle/>
          <a:p>
            <a:r>
              <a:rPr lang="en-US" b="1" dirty="0">
                <a:effectLst/>
              </a:rPr>
              <a:t>SINGAPURA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1340768"/>
            <a:ext cx="7723584" cy="5256584"/>
          </a:xfrm>
        </p:spPr>
        <p:txBody>
          <a:bodyPr/>
          <a:lstStyle/>
          <a:p>
            <a:endParaRPr lang="id-ID" dirty="0"/>
          </a:p>
        </p:txBody>
      </p:sp>
      <p:pic>
        <p:nvPicPr>
          <p:cNvPr id="4" name="Picture 3" descr="Hasil gambar untuk peta singapura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340768"/>
            <a:ext cx="7704855" cy="53285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089440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620688"/>
            <a:ext cx="7746064" cy="5627712"/>
          </a:xfrm>
        </p:spPr>
        <p:txBody>
          <a:bodyPr/>
          <a:lstStyle/>
          <a:p>
            <a:r>
              <a:rPr lang="en-US" dirty="0"/>
              <a:t>Agama  Buddha 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 paling </a:t>
            </a:r>
            <a:r>
              <a:rPr lang="en-US" dirty="0" err="1"/>
              <a:t>banyak</a:t>
            </a:r>
            <a:r>
              <a:rPr lang="en-US" dirty="0"/>
              <a:t> yang </a:t>
            </a:r>
            <a:r>
              <a:rPr lang="en-US" dirty="0" err="1"/>
              <a:t>dianut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Singapura</a:t>
            </a:r>
            <a:r>
              <a:rPr lang="en-US" dirty="0"/>
              <a:t>, </a:t>
            </a:r>
            <a:r>
              <a:rPr lang="en-US" dirty="0" err="1"/>
              <a:t>disusul</a:t>
            </a:r>
            <a:r>
              <a:rPr lang="en-US" dirty="0"/>
              <a:t> Islam, </a:t>
            </a:r>
            <a:r>
              <a:rPr lang="en-US" dirty="0" err="1"/>
              <a:t>Taoisme</a:t>
            </a:r>
            <a:r>
              <a:rPr lang="en-US" dirty="0"/>
              <a:t>, Kristen, </a:t>
            </a:r>
            <a:r>
              <a:rPr lang="en-US" dirty="0" err="1"/>
              <a:t>dan</a:t>
            </a:r>
            <a:r>
              <a:rPr lang="en-US" dirty="0"/>
              <a:t> Hindu.</a:t>
            </a:r>
            <a:endParaRPr lang="id-ID" dirty="0"/>
          </a:p>
          <a:p>
            <a:r>
              <a:rPr lang="en-US" dirty="0"/>
              <a:t>Mata </a:t>
            </a:r>
            <a:r>
              <a:rPr lang="en-US" dirty="0" err="1"/>
              <a:t>pencaharian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Singapura</a:t>
            </a:r>
            <a:r>
              <a:rPr lang="en-US" dirty="0"/>
              <a:t> </a:t>
            </a:r>
            <a:r>
              <a:rPr lang="en-US" dirty="0" err="1"/>
              <a:t>kebanyakan</a:t>
            </a:r>
            <a:r>
              <a:rPr lang="en-US" dirty="0"/>
              <a:t> di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. </a:t>
            </a:r>
            <a:r>
              <a:rPr lang="en-US" i="1" dirty="0"/>
              <a:t>Target oriented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kompetisi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Singapura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menghabiskan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172732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err="1">
                <a:effectLst/>
              </a:rPr>
              <a:t>sumber</a:t>
            </a:r>
            <a:r>
              <a:rPr lang="en-US" sz="3600" b="1" dirty="0">
                <a:effectLst/>
              </a:rPr>
              <a:t> </a:t>
            </a:r>
            <a:r>
              <a:rPr lang="en-US" sz="3600" b="1" dirty="0" err="1">
                <a:effectLst/>
              </a:rPr>
              <a:t>daya</a:t>
            </a:r>
            <a:r>
              <a:rPr lang="en-US" sz="3600" b="1" dirty="0">
                <a:effectLst/>
              </a:rPr>
              <a:t> </a:t>
            </a:r>
            <a:r>
              <a:rPr lang="en-US" sz="3600" b="1" dirty="0" err="1">
                <a:effectLst/>
              </a:rPr>
              <a:t>alam</a:t>
            </a:r>
            <a:r>
              <a:rPr lang="en-US" sz="3600" b="1" dirty="0">
                <a:effectLst/>
              </a:rPr>
              <a:t> yang </a:t>
            </a:r>
            <a:r>
              <a:rPr lang="en-US" sz="3600" b="1" dirty="0" err="1">
                <a:effectLst/>
              </a:rPr>
              <a:t>dimiliki</a:t>
            </a:r>
            <a:r>
              <a:rPr lang="en-US" sz="3600" b="1" dirty="0">
                <a:effectLst/>
              </a:rPr>
              <a:t> </a:t>
            </a:r>
            <a:r>
              <a:rPr lang="en-US" sz="3600" b="1" dirty="0" err="1">
                <a:effectLst/>
              </a:rPr>
              <a:t>Singapura</a:t>
            </a:r>
            <a:r>
              <a:rPr lang="id-ID" dirty="0">
                <a:effectLst/>
              </a:rPr>
              <a:t/>
            </a:r>
            <a:br>
              <a:rPr lang="id-ID" dirty="0">
                <a:effectLst/>
              </a:rPr>
            </a:br>
            <a:endParaRPr lang="id-ID" dirty="0"/>
          </a:p>
        </p:txBody>
      </p:sp>
      <p:pic>
        <p:nvPicPr>
          <p:cNvPr id="4" name="Content Placeholder 3" descr="Hasil gambar untuk sumber daya alam singapura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268760"/>
            <a:ext cx="7128792" cy="53285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254782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70609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SUMBER DAYA ALAM </a:t>
            </a:r>
            <a:r>
              <a:rPr lang="en-US" sz="3600" b="1" dirty="0" smtClean="0"/>
              <a:t>SINGAPURA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052736"/>
            <a:ext cx="7746064" cy="5616624"/>
          </a:xfrm>
        </p:spPr>
        <p:txBody>
          <a:bodyPr>
            <a:normAutofit/>
          </a:bodyPr>
          <a:lstStyle/>
          <a:p>
            <a:r>
              <a:rPr lang="en-US" dirty="0" err="1" smtClean="0"/>
              <a:t>Singapura</a:t>
            </a:r>
            <a:r>
              <a:rPr lang="en-US" dirty="0" smtClean="0"/>
              <a:t> </a:t>
            </a:r>
            <a:r>
              <a:rPr lang="en-US" dirty="0" err="1"/>
              <a:t>bukanlah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kaya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Singapura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negaranya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. </a:t>
            </a:r>
            <a:r>
              <a:rPr lang="en-US" dirty="0" err="1"/>
              <a:t>Hampir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di </a:t>
            </a:r>
            <a:r>
              <a:rPr lang="en-US" dirty="0" err="1"/>
              <a:t>Singapura</a:t>
            </a:r>
            <a:r>
              <a:rPr lang="en-US" dirty="0"/>
              <a:t> </a:t>
            </a:r>
            <a:r>
              <a:rPr lang="en-US" dirty="0" err="1"/>
              <a:t>dimanfaatkan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mendongkrak</a:t>
            </a:r>
            <a:r>
              <a:rPr lang="en-US" dirty="0"/>
              <a:t> </a:t>
            </a:r>
            <a:r>
              <a:rPr lang="en-US" dirty="0" err="1"/>
              <a:t>perekonomiannya</a:t>
            </a:r>
            <a:r>
              <a:rPr lang="en-US" dirty="0"/>
              <a:t>. </a:t>
            </a:r>
            <a:endParaRPr lang="id-ID" dirty="0" smtClean="0"/>
          </a:p>
        </p:txBody>
      </p:sp>
    </p:spTree>
    <p:extLst>
      <p:ext uri="{BB962C8B-B14F-4D97-AF65-F5344CB8AC3E}">
        <p14:creationId xmlns="" xmlns:p14="http://schemas.microsoft.com/office/powerpoint/2010/main" val="3364422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836712"/>
            <a:ext cx="7890080" cy="5411688"/>
          </a:xfrm>
        </p:spPr>
        <p:txBody>
          <a:bodyPr/>
          <a:lstStyle/>
          <a:p>
            <a:r>
              <a:rPr lang="en-US" dirty="0" err="1"/>
              <a:t>Pertambangan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andalan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di Asia Tenggara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Singapura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. </a:t>
            </a:r>
            <a:endParaRPr lang="id-ID" dirty="0"/>
          </a:p>
          <a:p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letak</a:t>
            </a:r>
            <a:r>
              <a:rPr lang="en-US" dirty="0"/>
              <a:t> </a:t>
            </a:r>
            <a:r>
              <a:rPr lang="en-US" dirty="0" err="1"/>
              <a:t>Singapura</a:t>
            </a:r>
            <a:r>
              <a:rPr lang="en-US" dirty="0"/>
              <a:t> yang </a:t>
            </a:r>
            <a:r>
              <a:rPr lang="en-US" dirty="0" err="1"/>
              <a:t>strategis</a:t>
            </a:r>
            <a:r>
              <a:rPr lang="en-US" dirty="0"/>
              <a:t> di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persilangan</a:t>
            </a:r>
            <a:r>
              <a:rPr lang="en-US" dirty="0"/>
              <a:t> </a:t>
            </a:r>
            <a:r>
              <a:rPr lang="en-US" dirty="0" err="1"/>
              <a:t>lalulintas</a:t>
            </a:r>
            <a:r>
              <a:rPr lang="en-US" dirty="0"/>
              <a:t> (</a:t>
            </a:r>
            <a:r>
              <a:rPr lang="en-US" dirty="0" err="1"/>
              <a:t>transito</a:t>
            </a:r>
            <a:r>
              <a:rPr lang="en-US" dirty="0"/>
              <a:t>)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devisa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  <a:p>
            <a:pPr marL="82296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421855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154230"/>
          </a:xfrm>
        </p:spPr>
        <p:txBody>
          <a:bodyPr>
            <a:normAutofit/>
          </a:bodyPr>
          <a:lstStyle/>
          <a:p>
            <a:pPr algn="ctr"/>
            <a:r>
              <a:rPr lang="id-ID" sz="6000" dirty="0" smtClean="0"/>
              <a:t>TERIMA KASIH</a:t>
            </a:r>
            <a:endParaRPr lang="id-ID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643182"/>
            <a:ext cx="7498080" cy="3605218"/>
          </a:xfrm>
        </p:spPr>
        <p:txBody>
          <a:bodyPr>
            <a:normAutofit/>
          </a:bodyPr>
          <a:lstStyle/>
          <a:p>
            <a:r>
              <a:rPr lang="id-ID" sz="3600" dirty="0" smtClean="0">
                <a:latin typeface="Bookman Old Style" pitchFamily="18" charset="0"/>
              </a:rPr>
              <a:t>TETAP SEMANGAT DAN JANGAN LUPA UNTUK TERSENYUM HARI INI</a:t>
            </a:r>
            <a:endParaRPr lang="id-ID" sz="36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BENDERA</a:t>
            </a:r>
            <a:endParaRPr lang="id-ID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628800"/>
            <a:ext cx="6840760" cy="43204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="" xmlns:p14="http://schemas.microsoft.com/office/powerpoint/2010/main" val="3738736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LAMBANG NEGARA</a:t>
            </a:r>
            <a:endParaRPr lang="id-ID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1475656" y="1628800"/>
            <a:ext cx="6336704" cy="49685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502249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effectLst/>
              </a:rPr>
              <a:t>Merlion</a:t>
            </a:r>
            <a:r>
              <a:rPr lang="en-US" b="1" dirty="0">
                <a:effectLst/>
              </a:rPr>
              <a:t> </a:t>
            </a:r>
            <a:r>
              <a:rPr lang="en-US" b="1" dirty="0" smtClean="0">
                <a:effectLst/>
              </a:rPr>
              <a:t>Park</a:t>
            </a:r>
            <a:endParaRPr lang="id-ID" dirty="0"/>
          </a:p>
        </p:txBody>
      </p:sp>
      <p:pic>
        <p:nvPicPr>
          <p:cNvPr id="4" name="Content Placeholder 3" descr="Hasil gambar untuk tempat wisata terkenal di singapura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628800"/>
            <a:ext cx="7416824" cy="4680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382957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SINGAPURA</a:t>
            </a:r>
            <a:endParaRPr lang="id-ID" dirty="0"/>
          </a:p>
        </p:txBody>
      </p:sp>
      <p:pic>
        <p:nvPicPr>
          <p:cNvPr id="4" name="Content Placeholder 3" descr="Gambar terkait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628800"/>
            <a:ext cx="7056784" cy="49685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050376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85010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KEADAAN ALAM </a:t>
            </a:r>
            <a:r>
              <a:rPr lang="en-US" b="1" dirty="0" smtClean="0"/>
              <a:t>SINGAPURA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196752"/>
            <a:ext cx="7818072" cy="547260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dirty="0"/>
              <a:t> </a:t>
            </a:r>
            <a:endParaRPr lang="id-ID" dirty="0"/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en-US" dirty="0" err="1"/>
              <a:t>Singapura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berbatasan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Selat</a:t>
            </a:r>
            <a:r>
              <a:rPr lang="en-US" dirty="0"/>
              <a:t> Johor di </a:t>
            </a:r>
            <a:r>
              <a:rPr lang="en-US" dirty="0" err="1"/>
              <a:t>sebelah</a:t>
            </a:r>
            <a:r>
              <a:rPr lang="en-US" dirty="0"/>
              <a:t> </a:t>
            </a:r>
            <a:r>
              <a:rPr lang="en-US" dirty="0" err="1"/>
              <a:t>barat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sebelah</a:t>
            </a:r>
            <a:r>
              <a:rPr lang="en-US" dirty="0"/>
              <a:t> </a:t>
            </a:r>
            <a:r>
              <a:rPr lang="en-US" dirty="0" err="1"/>
              <a:t>utara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Selat</a:t>
            </a:r>
            <a:r>
              <a:rPr lang="en-US" dirty="0"/>
              <a:t> </a:t>
            </a:r>
            <a:r>
              <a:rPr lang="en-US" dirty="0" err="1"/>
              <a:t>Singapura</a:t>
            </a:r>
            <a:r>
              <a:rPr lang="en-US" dirty="0"/>
              <a:t> di </a:t>
            </a:r>
            <a:r>
              <a:rPr lang="en-US" dirty="0" err="1"/>
              <a:t>sebelah</a:t>
            </a:r>
            <a:r>
              <a:rPr lang="en-US" dirty="0"/>
              <a:t> </a:t>
            </a:r>
            <a:r>
              <a:rPr lang="en-US" dirty="0" err="1"/>
              <a:t>timur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selatan</a:t>
            </a:r>
            <a:r>
              <a:rPr lang="en-US" dirty="0"/>
              <a:t>. </a:t>
            </a:r>
            <a:endParaRPr lang="id-ID" dirty="0" smtClean="0"/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geografis</a:t>
            </a:r>
            <a:r>
              <a:rPr lang="en-US" dirty="0"/>
              <a:t>, </a:t>
            </a:r>
            <a:r>
              <a:rPr lang="en-US" dirty="0" err="1"/>
              <a:t>Singapura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pulau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, di </a:t>
            </a:r>
            <a:r>
              <a:rPr lang="en-US" dirty="0" err="1"/>
              <a:t>antaranya</a:t>
            </a:r>
            <a:r>
              <a:rPr lang="en-US" dirty="0"/>
              <a:t> </a:t>
            </a:r>
            <a:r>
              <a:rPr lang="en-US" dirty="0" err="1"/>
              <a:t>Pulau</a:t>
            </a:r>
            <a:r>
              <a:rPr lang="en-US" dirty="0"/>
              <a:t> </a:t>
            </a:r>
            <a:r>
              <a:rPr lang="en-US" dirty="0" err="1"/>
              <a:t>Tekong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Pulau</a:t>
            </a:r>
            <a:r>
              <a:rPr lang="en-US" dirty="0"/>
              <a:t> </a:t>
            </a:r>
            <a:r>
              <a:rPr lang="en-US" dirty="0" err="1"/>
              <a:t>Sentosa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Pulau</a:t>
            </a:r>
            <a:r>
              <a:rPr lang="en-US" dirty="0"/>
              <a:t> </a:t>
            </a:r>
            <a:r>
              <a:rPr lang="en-US" dirty="0" err="1"/>
              <a:t>Ubin</a:t>
            </a:r>
            <a:r>
              <a:rPr lang="en-US" dirty="0"/>
              <a:t>. </a:t>
            </a:r>
            <a:endParaRPr lang="id-ID" dirty="0" smtClean="0"/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en-US" dirty="0" err="1" smtClean="0"/>
              <a:t>Singapura</a:t>
            </a:r>
            <a:r>
              <a:rPr lang="en-US" dirty="0" smtClean="0"/>
              <a:t> </a:t>
            </a:r>
            <a:r>
              <a:rPr lang="en-US" dirty="0" err="1"/>
              <a:t>beriklim</a:t>
            </a:r>
            <a:r>
              <a:rPr lang="en-US" dirty="0"/>
              <a:t> </a:t>
            </a:r>
            <a:r>
              <a:rPr lang="en-US" dirty="0" err="1"/>
              <a:t>tropis</a:t>
            </a:r>
            <a:r>
              <a:rPr lang="en-US" dirty="0"/>
              <a:t>, </a:t>
            </a:r>
            <a:r>
              <a:rPr lang="en-US" dirty="0" err="1"/>
              <a:t>lembap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 err="1"/>
              <a:t>hujan</a:t>
            </a:r>
            <a:r>
              <a:rPr lang="en-US" dirty="0"/>
              <a:t>. </a:t>
            </a:r>
            <a:endParaRPr lang="id-ID" dirty="0" smtClean="0"/>
          </a:p>
        </p:txBody>
      </p:sp>
    </p:spTree>
    <p:extLst>
      <p:ext uri="{BB962C8B-B14F-4D97-AF65-F5344CB8AC3E}">
        <p14:creationId xmlns="" xmlns:p14="http://schemas.microsoft.com/office/powerpoint/2010/main" val="508868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548680"/>
            <a:ext cx="7746064" cy="5699720"/>
          </a:xfrm>
        </p:spPr>
        <p:txBody>
          <a:bodyPr/>
          <a:lstStyle/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Singapura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datar</a:t>
            </a:r>
            <a:r>
              <a:rPr lang="en-US" dirty="0"/>
              <a:t>. Akan </a:t>
            </a:r>
            <a:r>
              <a:rPr lang="en-US" dirty="0" err="1"/>
              <a:t>tetapi</a:t>
            </a:r>
            <a:r>
              <a:rPr lang="en-US" dirty="0"/>
              <a:t>, di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dijumpai</a:t>
            </a:r>
            <a:r>
              <a:rPr lang="en-US" dirty="0"/>
              <a:t> </a:t>
            </a:r>
            <a:r>
              <a:rPr lang="en-US" dirty="0" err="1"/>
              <a:t>perbukitan</a:t>
            </a:r>
            <a:r>
              <a:rPr lang="en-US" dirty="0"/>
              <a:t>. </a:t>
            </a:r>
            <a:endParaRPr lang="id-ID" dirty="0"/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en-US" dirty="0"/>
              <a:t>Sungai-</a:t>
            </a:r>
            <a:r>
              <a:rPr lang="en-US" dirty="0" err="1"/>
              <a:t>sungai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pendek-pendek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dataran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yang </a:t>
            </a:r>
            <a:r>
              <a:rPr lang="en-US" dirty="0" err="1"/>
              <a:t>curam</a:t>
            </a:r>
            <a:r>
              <a:rPr lang="en-US" dirty="0"/>
              <a:t>.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sungai</a:t>
            </a:r>
            <a:r>
              <a:rPr lang="en-US" dirty="0"/>
              <a:t> yang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dimanfaatkan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pembangkit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irigasi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sungai</a:t>
            </a:r>
            <a:r>
              <a:rPr lang="en-US" dirty="0"/>
              <a:t> di </a:t>
            </a:r>
            <a:r>
              <a:rPr lang="en-US" dirty="0" err="1"/>
              <a:t>dataran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dimanfaatkan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transportasi</a:t>
            </a:r>
            <a:endParaRPr lang="id-ID" dirty="0"/>
          </a:p>
          <a:p>
            <a:pPr marL="82296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175657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634082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effectLst/>
              </a:rPr>
              <a:t>penduduk</a:t>
            </a:r>
            <a:r>
              <a:rPr lang="en-US" b="1" dirty="0">
                <a:effectLst/>
              </a:rPr>
              <a:t> </a:t>
            </a:r>
            <a:r>
              <a:rPr lang="en-US" b="1" dirty="0" err="1" smtClean="0">
                <a:effectLst/>
              </a:rPr>
              <a:t>Singapura</a:t>
            </a:r>
            <a:endParaRPr lang="id-ID" dirty="0"/>
          </a:p>
        </p:txBody>
      </p:sp>
      <p:pic>
        <p:nvPicPr>
          <p:cNvPr id="4" name="Content Placeholder 3" descr="Hasil gambar untuk penduduk singapura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68760"/>
            <a:ext cx="7632848" cy="53285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4137603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70609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KEADAAN PENDUDUK </a:t>
            </a:r>
            <a:r>
              <a:rPr lang="en-US" sz="3600" b="1" dirty="0" smtClean="0"/>
              <a:t>SINGAPURA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124744"/>
            <a:ext cx="7818072" cy="5544616"/>
          </a:xfrm>
        </p:spPr>
        <p:txBody>
          <a:bodyPr>
            <a:normAutofit/>
          </a:bodyPr>
          <a:lstStyle/>
          <a:p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/>
              <a:t>Singapura</a:t>
            </a:r>
            <a:r>
              <a:rPr lang="en-US" dirty="0"/>
              <a:t> </a:t>
            </a:r>
            <a:r>
              <a:rPr lang="en-US" dirty="0" err="1"/>
              <a:t>berjumlah</a:t>
            </a:r>
            <a:r>
              <a:rPr lang="en-US" dirty="0"/>
              <a:t> 5,5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(2015),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1,4% per </a:t>
            </a:r>
            <a:r>
              <a:rPr lang="en-US" dirty="0" err="1"/>
              <a:t>tahun</a:t>
            </a:r>
            <a:r>
              <a:rPr lang="en-US" dirty="0"/>
              <a:t>.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Singapura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keturunan</a:t>
            </a:r>
            <a:r>
              <a:rPr lang="en-US" dirty="0"/>
              <a:t> </a:t>
            </a:r>
            <a:r>
              <a:rPr lang="en-US" dirty="0" err="1"/>
              <a:t>Tiongkok</a:t>
            </a:r>
            <a:r>
              <a:rPr lang="en-US" dirty="0"/>
              <a:t> (78%), orang </a:t>
            </a:r>
            <a:r>
              <a:rPr lang="en-US" dirty="0" err="1"/>
              <a:t>Melayu</a:t>
            </a:r>
            <a:r>
              <a:rPr lang="en-US" dirty="0"/>
              <a:t> (14%), orang India (7%)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sisanya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yang lain. </a:t>
            </a:r>
            <a:endParaRPr lang="id-ID" dirty="0" smtClean="0"/>
          </a:p>
          <a:p>
            <a:r>
              <a:rPr lang="en-US" dirty="0" err="1" smtClean="0"/>
              <a:t>Kepadatan</a:t>
            </a:r>
            <a:r>
              <a:rPr lang="en-US" dirty="0" smtClean="0"/>
              <a:t> </a:t>
            </a:r>
            <a:r>
              <a:rPr lang="en-US" dirty="0" err="1"/>
              <a:t>penduduknya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80.270 per kilometer </a:t>
            </a:r>
            <a:r>
              <a:rPr lang="en-US" dirty="0" err="1"/>
              <a:t>persegi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 </a:t>
            </a:r>
            <a:r>
              <a:rPr lang="en-US" dirty="0" err="1"/>
              <a:t>pertumbuhan</a:t>
            </a:r>
            <a:r>
              <a:rPr lang="en-US" dirty="0"/>
              <a:t>  </a:t>
            </a:r>
            <a:r>
              <a:rPr lang="en-US" dirty="0" err="1"/>
              <a:t>penduduk</a:t>
            </a:r>
            <a:r>
              <a:rPr lang="en-US" dirty="0"/>
              <a:t>  1,4%  per  </a:t>
            </a:r>
            <a:r>
              <a:rPr lang="en-US" dirty="0" err="1"/>
              <a:t>tahun</a:t>
            </a:r>
            <a:r>
              <a:rPr lang="en-US" dirty="0"/>
              <a:t>. </a:t>
            </a:r>
            <a:endParaRPr lang="id-ID" dirty="0" smtClean="0"/>
          </a:p>
          <a:p>
            <a:pPr marL="82296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897118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62</TotalTime>
  <Words>273</Words>
  <Application>Microsoft Office PowerPoint</Application>
  <PresentationFormat>On-screen Show (4:3)</PresentationFormat>
  <Paragraphs>26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Solstice</vt:lpstr>
      <vt:lpstr>SINGAPURA</vt:lpstr>
      <vt:lpstr>BENDERA</vt:lpstr>
      <vt:lpstr>LAMBANG NEGARA</vt:lpstr>
      <vt:lpstr>Merlion Park</vt:lpstr>
      <vt:lpstr>SINGAPURA</vt:lpstr>
      <vt:lpstr>KEADAAN ALAM SINGAPURA</vt:lpstr>
      <vt:lpstr>Slide 7</vt:lpstr>
      <vt:lpstr>penduduk Singapura</vt:lpstr>
      <vt:lpstr>KEADAAN PENDUDUK SINGAPURA</vt:lpstr>
      <vt:lpstr>Slide 10</vt:lpstr>
      <vt:lpstr>sumber daya alam yang dimiliki Singapura </vt:lpstr>
      <vt:lpstr>SUMBER DAYA ALAM SINGAPURA</vt:lpstr>
      <vt:lpstr>Slide 13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SINGAPURA</dc:title>
  <dc:creator>Windows User</dc:creator>
  <cp:lastModifiedBy>AgusR</cp:lastModifiedBy>
  <cp:revision>6</cp:revision>
  <dcterms:created xsi:type="dcterms:W3CDTF">2019-08-10T00:14:49Z</dcterms:created>
  <dcterms:modified xsi:type="dcterms:W3CDTF">2021-07-06T00:51:40Z</dcterms:modified>
</cp:coreProperties>
</file>