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95" r:id="rId4"/>
    <p:sldId id="296" r:id="rId5"/>
    <p:sldId id="259" r:id="rId6"/>
    <p:sldId id="289" r:id="rId7"/>
    <p:sldId id="285" r:id="rId8"/>
    <p:sldId id="286" r:id="rId9"/>
    <p:sldId id="287" r:id="rId10"/>
    <p:sldId id="288" r:id="rId11"/>
    <p:sldId id="274" r:id="rId12"/>
  </p:sldIdLst>
  <p:sldSz cx="9144000" cy="5143500" type="screen16x9"/>
  <p:notesSz cx="6858000" cy="9144000"/>
  <p:embeddedFontLst>
    <p:embeddedFont>
      <p:font typeface="Frank Ruhl Libre Medium" charset="-79"/>
      <p:regular r:id="rId14"/>
      <p:bold r:id="rId15"/>
    </p:embeddedFont>
    <p:embeddedFont>
      <p:font typeface="Libre Baskerville" charset="0"/>
      <p:regular r:id="rId16"/>
      <p:bold r:id="rId17"/>
      <p:italic r:id="rId18"/>
    </p:embeddedFont>
    <p:embeddedFont>
      <p:font typeface="Frank Ruhl Libre" charset="-79"/>
      <p:regular r:id="rId19"/>
      <p:bold r:id="rId20"/>
    </p:embeddedFont>
    <p:embeddedFont>
      <p:font typeface="Comic Sans MS" pitchFamily="66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04C70-FEC3-4A1B-85F5-1905EFCD994A}">
  <a:tblStyle styleId="{AED04C70-FEC3-4A1B-85F5-1905EFCD99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350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448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073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7925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1201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325492" y="304925"/>
            <a:ext cx="4511142" cy="4526109"/>
            <a:chOff x="2316267" y="304925"/>
            <a:chExt cx="4511142" cy="4526109"/>
          </a:xfrm>
        </p:grpSpPr>
        <p:sp>
          <p:nvSpPr>
            <p:cNvPr id="68" name="Google Shape;68;p6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" name="Google Shape;70;p6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71" name="Google Shape;7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6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74" name="Google Shape;74;p6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0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144" name="Google Shape;144;p10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sz="1400" i="1">
                <a:solidFill>
                  <a:srgbClr val="8A9BA6"/>
                </a:solidFill>
              </a:defRPr>
            </a:lvl1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xfrm>
            <a:off x="2722651" y="1890445"/>
            <a:ext cx="3637073" cy="10993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 smtClean="0"/>
              <a:t>GLOBALISASI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GLOBALISASI BIDANG TRANSPORTASI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683" y="1563725"/>
            <a:ext cx="7709338" cy="2760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sz="1600" dirty="0" smtClean="0"/>
              <a:t>Transportasi adalah pemindahan barang, atau manusia dari suatu tempat ke tempat lain</a:t>
            </a:r>
          </a:p>
          <a:p>
            <a:pPr>
              <a:spcBef>
                <a:spcPts val="0"/>
              </a:spcBef>
            </a:pPr>
            <a:r>
              <a:rPr lang="id-ID" sz="1600" dirty="0" smtClean="0"/>
              <a:t>Globalisasi bidang transportasi ini meliputi penginovasian transportasi seperti mobil listrik, pendeteksi kecepatan lalu lintas, atau inovasi dari angkutan publik lainnya di berbagai negara.</a:t>
            </a:r>
          </a:p>
          <a:p>
            <a:pPr>
              <a:spcBef>
                <a:spcPts val="0"/>
              </a:spcBef>
            </a:pPr>
            <a:r>
              <a:rPr lang="id-ID" sz="1600" dirty="0" smtClean="0"/>
              <a:t>Berikut faktor yang mmendorong terjadinya globalisasi di bidang transportasi:</a:t>
            </a:r>
            <a:br>
              <a:rPr lang="id-ID" sz="1600" dirty="0" smtClean="0"/>
            </a:br>
            <a:r>
              <a:rPr lang="id-ID" sz="1600" dirty="0" smtClean="0"/>
              <a:t>- manusia menginginkan perubahan karena mereka menuntut hidup yang lebih   </a:t>
            </a:r>
          </a:p>
          <a:p>
            <a:pPr>
              <a:spcBef>
                <a:spcPts val="0"/>
              </a:spcBef>
              <a:buNone/>
            </a:pPr>
            <a:r>
              <a:rPr lang="id-ID" sz="1600" dirty="0" smtClean="0"/>
              <a:t>            mudah dan praktis.</a:t>
            </a:r>
            <a:br>
              <a:rPr lang="id-ID" sz="1600" dirty="0" smtClean="0"/>
            </a:br>
            <a:r>
              <a:rPr lang="id-ID" sz="1600" dirty="0" smtClean="0"/>
              <a:t>- perkembangan teknologi yang ditandai dengan majunya pendidikan</a:t>
            </a:r>
            <a:br>
              <a:rPr lang="id-ID" sz="1600" dirty="0" smtClean="0"/>
            </a:br>
            <a:r>
              <a:rPr lang="id-ID" sz="1600" dirty="0" smtClean="0"/>
              <a:t>- perkembangan informasi yang membuat perkembangan transportasi diketahui  </a:t>
            </a:r>
          </a:p>
          <a:p>
            <a:pPr>
              <a:spcBef>
                <a:spcPts val="0"/>
              </a:spcBef>
              <a:buNone/>
            </a:pPr>
            <a:r>
              <a:rPr lang="id-ID" sz="1600" dirty="0" smtClean="0"/>
              <a:t>           seluruh dunia 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827238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7625" y="725214"/>
            <a:ext cx="3572100" cy="2979683"/>
          </a:xfrm>
        </p:spPr>
        <p:txBody>
          <a:bodyPr/>
          <a:lstStyle/>
          <a:p>
            <a:r>
              <a:rPr lang="id-ID" sz="2800" dirty="0" smtClean="0">
                <a:solidFill>
                  <a:schemeClr val="tx1"/>
                </a:solidFill>
                <a:latin typeface="Comic Sans MS" pitchFamily="66" charset="0"/>
              </a:rPr>
              <a:t>Tetap semangat dan jangan lupa untuk selalu tersenyum hari ini</a:t>
            </a:r>
            <a:endParaRPr lang="id-ID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body" idx="1"/>
          </p:nvPr>
        </p:nvSpPr>
        <p:spPr>
          <a:xfrm>
            <a:off x="2861353" y="842481"/>
            <a:ext cx="3421294" cy="342129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buNone/>
            </a:pPr>
            <a:r>
              <a:rPr lang="id-ID" sz="1400" dirty="0" smtClean="0"/>
              <a:t>Menurut Waters dalam Kamanto Sunarto (2004),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b="1" dirty="0" smtClean="0"/>
              <a:t>Globalisasi</a:t>
            </a:r>
            <a:r>
              <a:rPr lang="id-ID" dirty="0" smtClean="0"/>
              <a:t> adalah suatu proses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dirty="0" smtClean="0"/>
              <a:t>sosial yang di dalamnya kendala geografi terhadap pengaturan sosial dan budaya menjadi surut dan manusia menjadi semakin sadar bahwa pengaturan tersebut </a:t>
            </a:r>
            <a:r>
              <a:rPr lang="id-ID" dirty="0"/>
              <a:t>menjadi semakin </a:t>
            </a:r>
            <a:r>
              <a:rPr lang="id-ID" dirty="0" smtClean="0"/>
              <a:t>surut.</a:t>
            </a:r>
            <a:endParaRPr dirty="0"/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58966" y="756746"/>
            <a:ext cx="3626068" cy="3626068"/>
          </a:xfrm>
        </p:spPr>
        <p:txBody>
          <a:bodyPr/>
          <a:lstStyle/>
          <a:p>
            <a:pPr algn="l">
              <a:buNone/>
            </a:pPr>
            <a:r>
              <a:rPr lang="id-ID" i="0" dirty="0" smtClean="0"/>
              <a:t>Globalisasi berasal dari kata</a:t>
            </a:r>
          </a:p>
          <a:p>
            <a:pPr algn="l">
              <a:buNone/>
            </a:pPr>
            <a:r>
              <a:rPr lang="id-ID" i="0" dirty="0" smtClean="0"/>
              <a:t>global (universal). Orang yang</a:t>
            </a:r>
          </a:p>
          <a:p>
            <a:pPr algn="l">
              <a:buNone/>
            </a:pPr>
            <a:r>
              <a:rPr lang="id-ID" i="0" dirty="0" smtClean="0"/>
              <a:t>pertama kali menggunakan</a:t>
            </a:r>
          </a:p>
          <a:p>
            <a:pPr algn="l">
              <a:buNone/>
            </a:pPr>
            <a:r>
              <a:rPr lang="id-ID" i="0" dirty="0" smtClean="0"/>
              <a:t>istilah globalisasi adalah</a:t>
            </a:r>
          </a:p>
          <a:p>
            <a:pPr algn="l">
              <a:buNone/>
            </a:pPr>
            <a:r>
              <a:rPr lang="id-ID" i="0" dirty="0" smtClean="0"/>
              <a:t>Theodore Levitte pada tahun</a:t>
            </a:r>
          </a:p>
          <a:p>
            <a:pPr algn="l">
              <a:buNone/>
            </a:pPr>
            <a:r>
              <a:rPr lang="id-ID" i="0" dirty="0" smtClean="0"/>
              <a:t>1985.</a:t>
            </a:r>
          </a:p>
          <a:p>
            <a:pPr algn="l">
              <a:buNone/>
            </a:pPr>
            <a:endParaRPr lang="id-ID" i="0" dirty="0" smtClean="0"/>
          </a:p>
          <a:p>
            <a:pPr algn="l">
              <a:buNone/>
            </a:pPr>
            <a:endParaRPr lang="id-ID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11669" y="709448"/>
            <a:ext cx="3704897" cy="3736428"/>
          </a:xfrm>
        </p:spPr>
        <p:txBody>
          <a:bodyPr/>
          <a:lstStyle/>
          <a:p>
            <a:pPr algn="l"/>
            <a:r>
              <a:rPr lang="id-ID" dirty="0" smtClean="0"/>
              <a:t>Proses Globalisasi</a:t>
            </a:r>
          </a:p>
          <a:p>
            <a:pPr algn="l">
              <a:buAutoNum type="arabicPeriod"/>
            </a:pPr>
            <a:r>
              <a:rPr lang="id-ID" dirty="0" smtClean="0"/>
              <a:t>Kemajuan tekhnologi informasi dan komunikasi</a:t>
            </a:r>
          </a:p>
          <a:p>
            <a:pPr algn="l">
              <a:buAutoNum type="arabicPeriod"/>
            </a:pPr>
            <a:r>
              <a:rPr lang="id-ID" dirty="0" smtClean="0"/>
              <a:t>Meleburnya batas-batas wilayah negara</a:t>
            </a:r>
          </a:p>
          <a:p>
            <a:pPr algn="l">
              <a:buAutoNum type="arabicPeriod"/>
            </a:pPr>
            <a:r>
              <a:rPr lang="id-ID" dirty="0" smtClean="0"/>
              <a:t>Terjadinya peleburan antar kelompok organisasi  dan lembaga-lembaga tertentu</a:t>
            </a:r>
          </a:p>
          <a:p>
            <a:pPr algn="l">
              <a:buAutoNum type="arabicPeriod"/>
            </a:pPr>
            <a:r>
              <a:rPr lang="id-ID" dirty="0" smtClean="0"/>
              <a:t>Semakin meningkatnya perdagangan dan migrasi internasional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B6D7A8"/>
                </a:solidFill>
              </a:rPr>
              <a:t>BENTUK-BENTUK GLOBALISASI</a:t>
            </a:r>
            <a:endParaRPr dirty="0">
              <a:solidFill>
                <a:srgbClr val="B6D7A8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617375"/>
            <a:ext cx="7137600" cy="549273"/>
          </a:xfrm>
        </p:spPr>
        <p:txBody>
          <a:bodyPr/>
          <a:lstStyle/>
          <a:p>
            <a:r>
              <a:rPr lang="id-ID" sz="2000" dirty="0" smtClean="0"/>
              <a:t>Globalisasi bidang budaya</a:t>
            </a:r>
            <a:endParaRPr lang="id-ID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979" y="1497723"/>
            <a:ext cx="7693573" cy="2963918"/>
          </a:xfrm>
        </p:spPr>
        <p:txBody>
          <a:bodyPr/>
          <a:lstStyle/>
          <a:p>
            <a:r>
              <a:rPr lang="id-ID" sz="1400" dirty="0" smtClean="0"/>
              <a:t>Globalisasi dalam  bidang budaya memberikan manfaat seperti halnya memperkaya pengetahuan budaya bangsa.</a:t>
            </a:r>
          </a:p>
          <a:p>
            <a:r>
              <a:rPr lang="id-ID" sz="1400" dirty="0" smtClean="0"/>
              <a:t>Globalisasi dalam bidang budaya juga mempunyai dampak negatif seperti tergesernya budaya tradisional menjadi kebarat-baratan (westernisasi), sehingga nilai budaya bangsa menjadi luntur dan terlupakan.</a:t>
            </a:r>
          </a:p>
          <a:p>
            <a:r>
              <a:rPr lang="id-ID" sz="1400" dirty="0" smtClean="0"/>
              <a:t>Namun saat ini banyak yang menggabungkan antar budaya global dan tradisional. Misalnya saja di beberapa kafe berkelas banyak menampilkan aksen budaya indonesia seperti becak, ondel-ondel, atau lukisan bernuansa nusantara.</a:t>
            </a:r>
          </a:p>
          <a:p>
            <a:r>
              <a:rPr lang="id-ID" sz="1400" dirty="0" smtClean="0"/>
              <a:t>Budaya global melintasi ruang dan waktu melalui teknologi komunikasi dan transportasi, budaya global akan masuk ke negara mana saja yang mengikuti arus globalisasi.</a:t>
            </a:r>
            <a:endParaRPr lang="id-ID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315363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50" y="646386"/>
            <a:ext cx="3553500" cy="725213"/>
          </a:xfrm>
        </p:spPr>
        <p:txBody>
          <a:bodyPr/>
          <a:lstStyle/>
          <a:p>
            <a:r>
              <a:rPr lang="id-ID" dirty="0" smtClean="0"/>
              <a:t>GLOBALISASI BIDANG KOMUNIKASI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450" y="1702676"/>
            <a:ext cx="3553500" cy="2494298"/>
          </a:xfrm>
        </p:spPr>
        <p:txBody>
          <a:bodyPr/>
          <a:lstStyle/>
          <a:p>
            <a:r>
              <a:rPr lang="id-ID" sz="1600" dirty="0" smtClean="0"/>
              <a:t>Komunikasi adalah proses penyampaian pesan atau informasi dari satu pihak ke pihak lain</a:t>
            </a:r>
          </a:p>
          <a:p>
            <a:r>
              <a:rPr lang="id-ID" sz="1600" dirty="0" smtClean="0"/>
              <a:t>Globalisasi bidang </a:t>
            </a:r>
            <a:r>
              <a:rPr lang="id-ID" sz="1600" dirty="0"/>
              <a:t>komunikasi membuat kita lebih mudah dalam berkomunikasi dan </a:t>
            </a:r>
            <a:r>
              <a:rPr lang="id-ID" sz="1600" dirty="0" smtClean="0"/>
              <a:t>mengakses </a:t>
            </a:r>
            <a:r>
              <a:rPr lang="id-ID" sz="1600" dirty="0"/>
              <a:t>informasi dengan </a:t>
            </a:r>
            <a:r>
              <a:rPr lang="id-ID" sz="1600" dirty="0" smtClean="0"/>
              <a:t>cepat. </a:t>
            </a:r>
            <a:endParaRPr lang="id-ID" sz="1600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5" name="Picture 2" descr="Dampak 20 Tahun Hadirnya Teknologi Informasi dan Komunikasi d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5" y="725214"/>
            <a:ext cx="3821712" cy="2805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95;p35"/>
          <p:cNvSpPr/>
          <p:nvPr/>
        </p:nvSpPr>
        <p:spPr>
          <a:xfrm>
            <a:off x="4846350" y="520262"/>
            <a:ext cx="4108464" cy="378461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729384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50" y="592285"/>
            <a:ext cx="7137600" cy="337881"/>
          </a:xfrm>
        </p:spPr>
        <p:txBody>
          <a:bodyPr/>
          <a:lstStyle/>
          <a:p>
            <a:r>
              <a:rPr lang="id-ID" sz="2000" dirty="0" smtClean="0"/>
              <a:t>GLOBALISASI BIDANG EKONOMI</a:t>
            </a:r>
            <a:endParaRPr lang="id-ID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543" y="993228"/>
            <a:ext cx="6102864" cy="2956584"/>
          </a:xfrm>
        </p:spPr>
        <p:txBody>
          <a:bodyPr/>
          <a:lstStyle/>
          <a:p>
            <a:r>
              <a:rPr lang="id-ID" sz="1300" dirty="0" smtClean="0">
                <a:solidFill>
                  <a:schemeClr val="tx1"/>
                </a:solidFill>
              </a:rPr>
              <a:t>Yaitu suatu aktivitas ekonomi dan perdagangan secara global dan terbuka. </a:t>
            </a:r>
          </a:p>
          <a:p>
            <a:r>
              <a:rPr lang="id-ID" sz="1300" dirty="0" smtClean="0">
                <a:solidFill>
                  <a:schemeClr val="tx1"/>
                </a:solidFill>
              </a:rPr>
              <a:t>Hal ini erat dengan perdagangan bebas, yaitu sistem perdagangan yang makin luas dan menghilangkan hambatan hambatan tidak lancarnya perdagangan internasional. Contoh organisasinya adalah EEC, AFTA dan OPEC</a:t>
            </a:r>
          </a:p>
          <a:p>
            <a:pPr>
              <a:spcBef>
                <a:spcPts val="0"/>
              </a:spcBef>
            </a:pPr>
            <a:r>
              <a:rPr lang="id-ID" sz="1300" dirty="0" smtClean="0">
                <a:solidFill>
                  <a:schemeClr val="tx1"/>
                </a:solidFill>
              </a:rPr>
              <a:t>Ciri ciri globalisasi ekonomi :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id-ID" sz="1300" dirty="0" smtClean="0">
                <a:solidFill>
                  <a:schemeClr val="tx1"/>
                </a:solidFill>
              </a:rPr>
              <a:t>            -beroperasinya suatu perusahaan lebih dari di satu negara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id-ID" sz="1300" dirty="0" smtClean="0">
                <a:solidFill>
                  <a:schemeClr val="tx1"/>
                </a:solidFill>
              </a:rPr>
              <a:t>            -batas suatu negara akan menjadi kabur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id-ID" sz="1300" dirty="0" smtClean="0">
                <a:solidFill>
                  <a:schemeClr val="tx1"/>
                </a:solidFill>
              </a:rPr>
              <a:t>            -membuka peluang bagi masuknya produk global ke pasar domestik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id-ID" sz="1300" dirty="0" smtClean="0">
                <a:solidFill>
                  <a:schemeClr val="tx1"/>
                </a:solidFill>
              </a:rPr>
              <a:t>            -perubaan dalam mencari keuntungan yang kompetitif dan memaksimalkan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id-ID" sz="1300" dirty="0" smtClean="0">
                <a:solidFill>
                  <a:schemeClr val="tx1"/>
                </a:solidFill>
              </a:rPr>
              <a:t>             laba.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id-ID" sz="1300" dirty="0" smtClean="0">
                <a:solidFill>
                  <a:schemeClr val="tx1"/>
                </a:solidFill>
              </a:rPr>
              <a:t>            -adanya penghapusan seluruh batasan dan hambatan terhadap arus modal,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id-ID" sz="1300" dirty="0" smtClean="0">
                <a:solidFill>
                  <a:schemeClr val="tx1"/>
                </a:solidFill>
              </a:rPr>
              <a:t>             barang, dan jasa</a:t>
            </a:r>
          </a:p>
          <a:p>
            <a:pPr>
              <a:spcBef>
                <a:spcPts val="0"/>
              </a:spcBef>
            </a:pPr>
            <a:r>
              <a:rPr lang="id-ID" sz="1300" dirty="0" smtClean="0">
                <a:solidFill>
                  <a:schemeClr val="tx1"/>
                </a:solidFill>
              </a:rPr>
              <a:t> contoh : -masuknya bahan pangan impor </a:t>
            </a:r>
          </a:p>
          <a:p>
            <a:pPr marL="533400" lvl="1" indent="0">
              <a:buNone/>
            </a:pPr>
            <a:r>
              <a:rPr lang="id-ID" sz="1300" dirty="0" smtClean="0">
                <a:solidFill>
                  <a:schemeClr val="tx1"/>
                </a:solidFill>
              </a:rPr>
              <a:t>               -adanya perusahaan berskala internasional</a:t>
            </a:r>
          </a:p>
          <a:p>
            <a:pPr marL="533400" lvl="1" indent="0">
              <a:buNone/>
            </a:pPr>
            <a:r>
              <a:rPr lang="id-ID" sz="1300" dirty="0" smtClean="0">
                <a:solidFill>
                  <a:schemeClr val="tx1"/>
                </a:solidFill>
              </a:rPr>
              <a:t>               -meningkatnya ekspor impor</a:t>
            </a:r>
          </a:p>
          <a:p>
            <a:pPr marL="533400" lvl="1" indent="0">
              <a:buNone/>
            </a:pPr>
            <a:endParaRPr lang="id-ID" sz="1200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id-ID" sz="1200" dirty="0" smtClean="0"/>
          </a:p>
          <a:p>
            <a:pPr marL="76200" indent="0">
              <a:buNone/>
            </a:pPr>
            <a:endParaRPr lang="id-ID" sz="1200" dirty="0" smtClean="0"/>
          </a:p>
          <a:p>
            <a:pPr marL="76200" indent="0">
              <a:buNone/>
            </a:pPr>
            <a:endParaRPr lang="id-ID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5" name="AutoShape 4" descr="Kisah Sukses Pendiri McDonald, Restaurant Burger No.1 di Du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" name="Picture 8" descr="Kisah Sukses Pendiri McDonald, Restaurant Burger No.1 di Du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69" y="754716"/>
            <a:ext cx="1868176" cy="1237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rdagangan Internasional | hestanto personal 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19" y="2154814"/>
            <a:ext cx="2066651" cy="1203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775" y="3565178"/>
            <a:ext cx="2001177" cy="1125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2904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GLOBALISASI BIDANG IPTEK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400" dirty="0" smtClean="0"/>
              <a:t>Globalisasi dalam bidang iptek memberikan banyak kemudahan dan kenyamanan bagi manusia. Kini pekerjaan yang memburuhkan kemampuan besar dapat digantikan dengan mesin </a:t>
            </a:r>
          </a:p>
          <a:p>
            <a:r>
              <a:rPr lang="id-ID" sz="1400" dirty="0" smtClean="0"/>
              <a:t>Contohnya penggunaan teknologi komputer, faksimile,handphone, siaran televisi,dan satelit yang mempercepat aliran informasi</a:t>
            </a:r>
            <a:endParaRPr lang="id-ID" sz="1400" dirty="0"/>
          </a:p>
          <a:p>
            <a:endParaRPr lang="id-ID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6" name="Google Shape;395;p35"/>
          <p:cNvSpPr/>
          <p:nvPr/>
        </p:nvSpPr>
        <p:spPr>
          <a:xfrm>
            <a:off x="5065160" y="788276"/>
            <a:ext cx="3826592" cy="332138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97" y="898634"/>
            <a:ext cx="3572395" cy="266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9820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on template">
  <a:themeElements>
    <a:clrScheme name="Custom 347">
      <a:dk1>
        <a:srgbClr val="434343"/>
      </a:dk1>
      <a:lt1>
        <a:srgbClr val="FFFFFF"/>
      </a:lt1>
      <a:dk2>
        <a:srgbClr val="8A9BA6"/>
      </a:dk2>
      <a:lt2>
        <a:srgbClr val="D8DEE2"/>
      </a:lt2>
      <a:accent1>
        <a:srgbClr val="99BAB6"/>
      </a:accent1>
      <a:accent2>
        <a:srgbClr val="6B93A0"/>
      </a:accent2>
      <a:accent3>
        <a:srgbClr val="C0C99A"/>
      </a:accent3>
      <a:accent4>
        <a:srgbClr val="96B079"/>
      </a:accent4>
      <a:accent5>
        <a:srgbClr val="F3EDD7"/>
      </a:accent5>
      <a:accent6>
        <a:srgbClr val="C3B3A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454</Words>
  <Application>Microsoft Office PowerPoint</Application>
  <PresentationFormat>On-screen Show (16:9)</PresentationFormat>
  <Paragraphs>58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Frank Ruhl Libre Medium</vt:lpstr>
      <vt:lpstr>Libre Baskerville</vt:lpstr>
      <vt:lpstr>Frank Ruhl Libre</vt:lpstr>
      <vt:lpstr>Comic Sans MS</vt:lpstr>
      <vt:lpstr>Dion template</vt:lpstr>
      <vt:lpstr>GLOBALISASI</vt:lpstr>
      <vt:lpstr>Slide 2</vt:lpstr>
      <vt:lpstr>Slide 3</vt:lpstr>
      <vt:lpstr>Slide 4</vt:lpstr>
      <vt:lpstr>BENTUK-BENTUK GLOBALISASI</vt:lpstr>
      <vt:lpstr>Globalisasi bidang budaya</vt:lpstr>
      <vt:lpstr>GLOBALISASI BIDANG KOMUNIKASI</vt:lpstr>
      <vt:lpstr>GLOBALISASI BIDANG EKONOMI</vt:lpstr>
      <vt:lpstr>GLOBALISASI BIDANG IPTEK</vt:lpstr>
      <vt:lpstr>GLOBALISASI BIDANG TRANSPORTASI</vt:lpstr>
      <vt:lpstr>Tetap semangat dan jangan lupa untuk selalu tersenyum hari ini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GLOBALISASI</dc:title>
  <dc:creator>AgusR</dc:creator>
  <cp:lastModifiedBy>AgusR</cp:lastModifiedBy>
  <cp:revision>29</cp:revision>
  <dcterms:modified xsi:type="dcterms:W3CDTF">2021-07-06T00:56:22Z</dcterms:modified>
</cp:coreProperties>
</file>