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90" r:id="rId3"/>
    <p:sldId id="291" r:id="rId4"/>
    <p:sldId id="292" r:id="rId5"/>
    <p:sldId id="262" r:id="rId6"/>
    <p:sldId id="263" r:id="rId7"/>
    <p:sldId id="293" r:id="rId8"/>
    <p:sldId id="294" r:id="rId9"/>
    <p:sldId id="274" r:id="rId10"/>
  </p:sldIdLst>
  <p:sldSz cx="9144000" cy="5143500" type="screen16x9"/>
  <p:notesSz cx="6858000" cy="9144000"/>
  <p:embeddedFontLst>
    <p:embeddedFont>
      <p:font typeface="Frank Ruhl Libre Medium" charset="-79"/>
      <p:regular r:id="rId12"/>
      <p:bold r:id="rId13"/>
    </p:embeddedFont>
    <p:embeddedFont>
      <p:font typeface="Frank Ruhl Libre" charset="-79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ED04C70-FEC3-4A1B-85F5-1905EFCD994A}">
  <a:tblStyle styleId="{AED04C70-FEC3-4A1B-85F5-1905EFCD99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350" y="-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448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73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378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9820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38" name="Google Shape;138;p1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" name="Google Shape;140;p1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1" name="Google Shape;14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0"/>
          <p:cNvGrpSpPr/>
          <p:nvPr/>
        </p:nvGrpSpPr>
        <p:grpSpPr>
          <a:xfrm>
            <a:off x="4433231" y="3823844"/>
            <a:ext cx="277537" cy="277654"/>
            <a:chOff x="1191725" y="238125"/>
            <a:chExt cx="5236550" cy="5238750"/>
          </a:xfrm>
        </p:grpSpPr>
        <p:sp>
          <p:nvSpPr>
            <p:cNvPr id="144" name="Google Shape;144;p10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sz="1400" i="1">
                <a:solidFill>
                  <a:srgbClr val="8A9BA6"/>
                </a:solidFill>
              </a:defRPr>
            </a:lvl1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ctrTitle"/>
          </p:nvPr>
        </p:nvSpPr>
        <p:spPr>
          <a:xfrm>
            <a:off x="2722651" y="1890445"/>
            <a:ext cx="3637073" cy="10993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 smtClean="0"/>
              <a:t>GLOBALISASI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DAMPAK GLOBALISASI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856154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DAMPAK POSITIF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0" y="1563725"/>
            <a:ext cx="5120198" cy="2760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600" dirty="0" smtClean="0"/>
              <a:t>Berkembangnya Ilmu Pengetahuan dan Teknologi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1600" dirty="0" smtClean="0"/>
              <a:t>Meningkatnya Efektivitas dan Efisiensi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1600" dirty="0" smtClean="0"/>
              <a:t>Perekonomian Suatu Negara semakin meningkat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1600" dirty="0" smtClean="0"/>
              <a:t>Meningkatnya taraf Hidup masyarakat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1600" dirty="0" smtClean="0"/>
              <a:t>Komunikasi semakin cepat dan mudah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1600" dirty="0" smtClean="0"/>
              <a:t>Berkembangnya dunia pariwisata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1600" dirty="0" smtClean="0"/>
              <a:t>Perkembangan alat komunikasi dan keterbukaan komunikasi</a:t>
            </a:r>
          </a:p>
          <a:p>
            <a:pPr>
              <a:buFont typeface="Wingdings" panose="05000000000000000000" pitchFamily="2" charset="2"/>
              <a:buChar char="§"/>
            </a:pPr>
            <a:endParaRPr lang="id-ID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87308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617375"/>
            <a:ext cx="7137600" cy="375853"/>
          </a:xfrm>
        </p:spPr>
        <p:txBody>
          <a:bodyPr/>
          <a:lstStyle/>
          <a:p>
            <a:r>
              <a:rPr lang="id-ID" dirty="0" smtClean="0"/>
              <a:t>DAMPAK NEGATIF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621" y="1008994"/>
            <a:ext cx="7882758" cy="3531476"/>
          </a:xfrm>
        </p:spPr>
        <p:txBody>
          <a:bodyPr numCol="1"/>
          <a:lstStyle/>
          <a:p>
            <a:pPr>
              <a:buFont typeface="Arial" panose="020B0604020202020204" pitchFamily="34" charset="0"/>
              <a:buChar char="•"/>
            </a:pPr>
            <a:r>
              <a:rPr lang="id-ID" sz="1600" dirty="0" smtClean="0"/>
              <a:t>Westernisasi atau perbuatan yanng meniru gaya bangsa orang eropa dan amerika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 smtClean="0"/>
              <a:t>Demoralisasi atau menurunnya akhlak dan moral seseorang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 smtClean="0"/>
              <a:t>Kesenjangan sosial ekonomi yang tajam antara satu kelompok dengan kelompok lain-lain di bidang sosial dan ekonomi.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 smtClean="0"/>
              <a:t>Kriminalitas yang semakin merajalela merupakan dampak lanjutan dari masalah sosial di masyarakat.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 smtClean="0"/>
              <a:t>Pencemaran lingkungan akibat dari berkembangnya berbagai jenis industri pendukung pembangunan dan kebutuhan masyarakat.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 smtClean="0"/>
              <a:t>Kenakalan remaja yang disebabkan oleh gejala patologis sosial yang disebabkan oleh pola hidup seolah-olah kaya atau maju.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 smtClean="0"/>
              <a:t>Individualisme yang semakin tinggi sehingga tidak adanya kepedulian akan sesama.               </a:t>
            </a:r>
            <a:r>
              <a:rPr lang="id-ID" sz="1200" dirty="0" smtClean="0"/>
              <a:t>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32695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ctrTitle" idx="4294967295"/>
          </p:nvPr>
        </p:nvSpPr>
        <p:spPr>
          <a:xfrm>
            <a:off x="1011474" y="1166649"/>
            <a:ext cx="4596315" cy="12927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 smtClean="0"/>
              <a:t>U</a:t>
            </a:r>
            <a:r>
              <a:rPr sz="4000" dirty="0" err="1" smtClean="0"/>
              <a:t>paya</a:t>
            </a:r>
            <a:r>
              <a:rPr sz="4000" dirty="0" smtClean="0"/>
              <a:t> </a:t>
            </a:r>
            <a:r>
              <a:rPr sz="4000" dirty="0" err="1" smtClean="0"/>
              <a:t>menghadapi</a:t>
            </a:r>
            <a:r>
              <a:rPr sz="4000" dirty="0" smtClean="0"/>
              <a:t> </a:t>
            </a:r>
            <a:r>
              <a:rPr sz="4000" dirty="0" err="1" smtClean="0"/>
              <a:t>globalisasi</a:t>
            </a:r>
            <a:endParaRPr sz="4000" dirty="0"/>
          </a:p>
        </p:txBody>
      </p:sp>
      <p:sp>
        <p:nvSpPr>
          <p:cNvPr id="221" name="Google Shape;221;p20"/>
          <p:cNvSpPr/>
          <p:nvPr/>
        </p:nvSpPr>
        <p:spPr>
          <a:xfrm>
            <a:off x="6956614" y="3483468"/>
            <a:ext cx="305417" cy="29162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20"/>
          <p:cNvGrpSpPr/>
          <p:nvPr/>
        </p:nvGrpSpPr>
        <p:grpSpPr>
          <a:xfrm>
            <a:off x="6577365" y="1845701"/>
            <a:ext cx="1308384" cy="1308709"/>
            <a:chOff x="6654650" y="3665275"/>
            <a:chExt cx="409100" cy="409125"/>
          </a:xfrm>
        </p:grpSpPr>
        <p:sp>
          <p:nvSpPr>
            <p:cNvPr id="223" name="Google Shape;223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20"/>
          <p:cNvGrpSpPr/>
          <p:nvPr/>
        </p:nvGrpSpPr>
        <p:grpSpPr>
          <a:xfrm rot="1057037">
            <a:off x="5316920" y="2874898"/>
            <a:ext cx="864461" cy="864512"/>
            <a:chOff x="570875" y="4322250"/>
            <a:chExt cx="443300" cy="443325"/>
          </a:xfrm>
        </p:grpSpPr>
        <p:sp>
          <p:nvSpPr>
            <p:cNvPr id="226" name="Google Shape;226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0"/>
          <p:cNvSpPr/>
          <p:nvPr/>
        </p:nvSpPr>
        <p:spPr>
          <a:xfrm rot="2466683">
            <a:off x="5413593" y="2099570"/>
            <a:ext cx="424361" cy="40519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/>
          <p:nvPr/>
        </p:nvSpPr>
        <p:spPr>
          <a:xfrm rot="-1609345">
            <a:off x="6034156" y="2354495"/>
            <a:ext cx="305329" cy="29153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"/>
          <p:cNvSpPr/>
          <p:nvPr/>
        </p:nvSpPr>
        <p:spPr>
          <a:xfrm rot="2926328">
            <a:off x="7885638" y="2585470"/>
            <a:ext cx="228692" cy="21836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"/>
          <p:cNvSpPr/>
          <p:nvPr/>
        </p:nvSpPr>
        <p:spPr>
          <a:xfrm rot="-1609160">
            <a:off x="6934024" y="1122719"/>
            <a:ext cx="206008" cy="196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body" idx="1"/>
          </p:nvPr>
        </p:nvSpPr>
        <p:spPr>
          <a:xfrm>
            <a:off x="614855" y="945931"/>
            <a:ext cx="4398579" cy="3563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600" dirty="0" smtClean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Upaya menghadapi globalisasi budaya</a:t>
            </a:r>
            <a:endParaRPr sz="1600" dirty="0"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Menyaring setiap budaya asing yang masuk agar diadaptasi bersama-sama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Mempromosikan budaya indonesia ke kancah internasional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Menggunakan produk indonesia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Memperkuat persatuan dan kesatuan antar warga indonesia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Berpegang teguh pada norma dan nilai bangsa indonesia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Meningkatkan kualitas nilai keimanan dan moralitas masyarakat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Mematenkan dan mempublikasikan setiap  budaya indonesia </a:t>
            </a:r>
            <a:endParaRPr sz="1400" dirty="0"/>
          </a:p>
        </p:txBody>
      </p:sp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34432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d-ID" dirty="0"/>
              <a:t>Upaya menghadapi globalisasi</a:t>
            </a:r>
            <a:endParaRPr dirty="0"/>
          </a:p>
        </p:txBody>
      </p:sp>
      <p:sp>
        <p:nvSpPr>
          <p:cNvPr id="241" name="Google Shape;241;p21"/>
          <p:cNvSpPr txBox="1">
            <a:spLocks noGrp="1"/>
          </p:cNvSpPr>
          <p:nvPr>
            <p:ph type="body" idx="2"/>
          </p:nvPr>
        </p:nvSpPr>
        <p:spPr>
          <a:xfrm>
            <a:off x="5123792" y="1056290"/>
            <a:ext cx="3310759" cy="33091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600" dirty="0" smtClean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Upaya menghadapi globalisasi IPTEK</a:t>
            </a:r>
            <a:endParaRPr sz="1600" dirty="0"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Berkompetisi dengan kemajuan IPTEK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Meningkatkan motif berprestasi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Meningkatkan kualitas ilmu di bidanng IPTEK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Selalu berorientasi ke masa depan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d-ID" sz="1400" dirty="0" smtClean="0"/>
              <a:t>Meningkatkan penguasaan kita terhadap teknologi modern di segala bidang</a:t>
            </a:r>
            <a:endParaRPr sz="1400" dirty="0"/>
          </a:p>
        </p:txBody>
      </p:sp>
      <p:sp>
        <p:nvSpPr>
          <p:cNvPr id="242" name="Google Shape;242;p2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617375"/>
            <a:ext cx="7137600" cy="297025"/>
          </a:xfrm>
        </p:spPr>
        <p:txBody>
          <a:bodyPr/>
          <a:lstStyle/>
          <a:p>
            <a:r>
              <a:rPr lang="id-ID" dirty="0"/>
              <a:t>Upaya menghadapi globalisasi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385" y="977462"/>
            <a:ext cx="4272455" cy="3387963"/>
          </a:xfrm>
        </p:spPr>
        <p:txBody>
          <a:bodyPr/>
          <a:lstStyle/>
          <a:p>
            <a:pPr marL="101600" lvl="0" indent="0">
              <a:buNone/>
            </a:pPr>
            <a:r>
              <a:rPr lang="id-ID" dirty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Upaya menghadapi globalisasi </a:t>
            </a:r>
            <a:r>
              <a:rPr lang="id-ID" dirty="0" smtClean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ekonomi</a:t>
            </a:r>
          </a:p>
          <a:p>
            <a:pPr lvl="0">
              <a:buFontTx/>
              <a:buChar char="-"/>
            </a:pPr>
            <a:r>
              <a:rPr lang="id-ID" sz="1400" dirty="0" smtClean="0"/>
              <a:t>Menyediakan SDM kompeten, kompetitif, dan memiliki kemampuan yang baik</a:t>
            </a:r>
          </a:p>
          <a:p>
            <a:pPr lvl="0">
              <a:buFontTx/>
              <a:buChar char="-"/>
            </a:pPr>
            <a:r>
              <a:rPr lang="id-ID" sz="1400" dirty="0" smtClean="0"/>
              <a:t>Melaksanakan standarisasi dan sertifikasi bagi perusahaan dan lembaga pemerintah</a:t>
            </a:r>
          </a:p>
          <a:p>
            <a:pPr lvl="0">
              <a:buFontTx/>
              <a:buChar char="-"/>
            </a:pPr>
            <a:r>
              <a:rPr lang="id-ID" sz="1400" dirty="0" smtClean="0"/>
              <a:t>Menghilangkan praktik KKN dan manipulasi</a:t>
            </a:r>
          </a:p>
          <a:p>
            <a:pPr lvl="0">
              <a:buFontTx/>
              <a:buChar char="-"/>
            </a:pPr>
            <a:r>
              <a:rPr lang="id-ID" sz="1400" dirty="0" smtClean="0"/>
              <a:t>Mendorong UMKM dan pengusaha lokal untuk bersaing secara sehat</a:t>
            </a:r>
          </a:p>
          <a:p>
            <a:pPr lvl="0">
              <a:buFontTx/>
              <a:buChar char="-"/>
            </a:pPr>
            <a:r>
              <a:rPr lang="id-ID" sz="1400" dirty="0" smtClean="0"/>
              <a:t>Mendorong produk kreatif dan inovatif dari masyarakat.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155324" y="993228"/>
            <a:ext cx="3310758" cy="3372197"/>
          </a:xfrm>
        </p:spPr>
        <p:txBody>
          <a:bodyPr/>
          <a:lstStyle/>
          <a:p>
            <a:pPr marL="101600" lvl="0" indent="0">
              <a:buNone/>
            </a:pPr>
            <a:r>
              <a:rPr lang="id-ID" dirty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Upaya menghadapi globalisasi </a:t>
            </a:r>
            <a:r>
              <a:rPr lang="id-ID" dirty="0" smtClean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komunikasi</a:t>
            </a:r>
            <a:endParaRPr lang="id-ID" dirty="0"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  <a:p>
            <a:pPr>
              <a:buFontTx/>
              <a:buChar char="-"/>
            </a:pPr>
            <a:r>
              <a:rPr lang="id-ID" sz="1400" dirty="0" smtClean="0"/>
              <a:t>Memilih dan memanfaatkan alat komunikasi secara tepat sesuai kebutuhan</a:t>
            </a:r>
          </a:p>
          <a:p>
            <a:pPr>
              <a:buFontTx/>
              <a:buChar char="-"/>
            </a:pPr>
            <a:r>
              <a:rPr lang="id-ID" sz="1400" dirty="0" smtClean="0"/>
              <a:t>Memanfaatkan alat komunikasi demi kemajuan masa depan dan tidka menyalah gunakannya</a:t>
            </a:r>
          </a:p>
          <a:p>
            <a:pPr>
              <a:buFontTx/>
              <a:buChar char="-"/>
            </a:pPr>
            <a:r>
              <a:rPr lang="id-ID" sz="1400" dirty="0" smtClean="0"/>
              <a:t>Memilih informasi yang tepat agar terhindar dari HOAX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70208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617375"/>
            <a:ext cx="7137600" cy="375853"/>
          </a:xfrm>
        </p:spPr>
        <p:txBody>
          <a:bodyPr/>
          <a:lstStyle/>
          <a:p>
            <a:r>
              <a:rPr lang="id-ID" dirty="0" smtClean="0"/>
              <a:t>Upaya Menghadapi Globalisasi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586" y="1040524"/>
            <a:ext cx="6243146" cy="1529255"/>
          </a:xfrm>
        </p:spPr>
        <p:txBody>
          <a:bodyPr/>
          <a:lstStyle/>
          <a:p>
            <a:pPr marL="101600" indent="0">
              <a:buNone/>
            </a:pPr>
            <a:r>
              <a:rPr lang="id-ID" dirty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Upaya menghadapi globalisasi </a:t>
            </a:r>
            <a:r>
              <a:rPr lang="id-ID" dirty="0" smtClean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transportasi </a:t>
            </a:r>
          </a:p>
          <a:p>
            <a:pPr>
              <a:buFontTx/>
              <a:buChar char="-"/>
            </a:pPr>
            <a:r>
              <a:rPr lang="id-ID" sz="1400" dirty="0" smtClean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Memanfaatkan alat transportasi sesuai dengan jarak dan waktunya</a:t>
            </a:r>
          </a:p>
          <a:p>
            <a:pPr>
              <a:buFontTx/>
              <a:buChar char="-"/>
            </a:pPr>
            <a:r>
              <a:rPr lang="id-ID" sz="1400" dirty="0" smtClean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Menggunakan alat transportasi dengan tidak berlebihan</a:t>
            </a:r>
          </a:p>
          <a:p>
            <a:pPr>
              <a:buFontTx/>
              <a:buChar char="-"/>
            </a:pPr>
            <a:r>
              <a:rPr lang="id-ID" sz="1400" dirty="0" smtClean="0"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Menjaga alat transportasi lokal sebagai khasanah budaya</a:t>
            </a:r>
            <a:endParaRPr lang="id-ID" sz="1400" dirty="0"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50693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7625" y="835572"/>
            <a:ext cx="3572100" cy="2822028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Tetap semangat dan jangan lupa untuk selalu tersenyum hari ini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on template">
  <a:themeElements>
    <a:clrScheme name="Custom 347">
      <a:dk1>
        <a:srgbClr val="434343"/>
      </a:dk1>
      <a:lt1>
        <a:srgbClr val="FFFFFF"/>
      </a:lt1>
      <a:dk2>
        <a:srgbClr val="8A9BA6"/>
      </a:dk2>
      <a:lt2>
        <a:srgbClr val="D8DEE2"/>
      </a:lt2>
      <a:accent1>
        <a:srgbClr val="99BAB6"/>
      </a:accent1>
      <a:accent2>
        <a:srgbClr val="6B93A0"/>
      </a:accent2>
      <a:accent3>
        <a:srgbClr val="C0C99A"/>
      </a:accent3>
      <a:accent4>
        <a:srgbClr val="96B079"/>
      </a:accent4>
      <a:accent5>
        <a:srgbClr val="F3EDD7"/>
      </a:accent5>
      <a:accent6>
        <a:srgbClr val="C3B3A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343</Words>
  <Application>Microsoft Office PowerPoint</Application>
  <PresentationFormat>On-screen Show (16:9)</PresentationFormat>
  <Paragraphs>57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Frank Ruhl Libre Medium</vt:lpstr>
      <vt:lpstr>Frank Ruhl Libre</vt:lpstr>
      <vt:lpstr>Wingdings</vt:lpstr>
      <vt:lpstr>Dion template</vt:lpstr>
      <vt:lpstr>GLOBALISASI</vt:lpstr>
      <vt:lpstr>DAMPAK GLOBALISASI</vt:lpstr>
      <vt:lpstr>DAMPAK POSITIF</vt:lpstr>
      <vt:lpstr>DAMPAK NEGATIF</vt:lpstr>
      <vt:lpstr>Upaya menghadapi globalisasi</vt:lpstr>
      <vt:lpstr>Upaya menghadapi globalisasi</vt:lpstr>
      <vt:lpstr>Upaya menghadapi globalisasi</vt:lpstr>
      <vt:lpstr>Upaya Menghadapi Globalisasi</vt:lpstr>
      <vt:lpstr>Tetap semangat dan jangan lupa untuk selalu tersenyum hari ini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GLOBALISASI</dc:title>
  <dc:creator>AgusR</dc:creator>
  <cp:lastModifiedBy>AgusR</cp:lastModifiedBy>
  <cp:revision>32</cp:revision>
  <dcterms:modified xsi:type="dcterms:W3CDTF">2021-07-06T00:57:22Z</dcterms:modified>
</cp:coreProperties>
</file>