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9" r:id="rId4"/>
    <p:sldId id="257" r:id="rId5"/>
    <p:sldId id="258" r:id="rId6"/>
    <p:sldId id="261" r:id="rId7"/>
    <p:sldId id="262" r:id="rId8"/>
    <p:sldId id="264" r:id="rId9"/>
    <p:sldId id="263" r:id="rId10"/>
    <p:sldId id="265" r:id="rId11"/>
    <p:sldId id="268" r:id="rId12"/>
    <p:sldId id="267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8015" autoAdjust="0"/>
    <p:restoredTop sz="90256" autoAdjust="0"/>
  </p:normalViewPr>
  <p:slideViewPr>
    <p:cSldViewPr>
      <p:cViewPr varScale="1">
        <p:scale>
          <a:sx n="74" d="100"/>
          <a:sy n="74" d="100"/>
        </p:scale>
        <p:origin x="-87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1137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3205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229912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88095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574459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17231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89791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22829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15043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9207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4615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82458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7300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52401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925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3342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E0567-1936-44A2-8707-DB94363AF2A0}" type="datetimeFigureOut">
              <a:rPr lang="en-US" smtClean="0"/>
              <a:pPr/>
              <a:t>7/7/2021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645267B-8D98-49A2-BCC8-CA95A33A0AC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157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A5D59DC-0B12-46D8-8708-70A2A63023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2400"/>
            <a:ext cx="8534400" cy="65532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B033BC2E-CFF5-46F4-92AD-7FF1E3E7DC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0"/>
            <a:ext cx="8077201" cy="5943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8A8E679-0DBE-4C93-ADF9-B33184A48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050" y="471303"/>
            <a:ext cx="8115900" cy="59153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16637"/>
          </a:xfrm>
        </p:spPr>
        <p:txBody>
          <a:bodyPr/>
          <a:lstStyle/>
          <a:p>
            <a:r>
              <a:rPr lang="en-GB" dirty="0"/>
              <a:t>D</a:t>
            </a:r>
            <a:r>
              <a:rPr lang="en-US" dirty="0"/>
              <a:t>AYS, DATES, AND TIME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EBB83691-9CB3-4E80-981F-F95437E337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750269"/>
            <a:ext cx="6553200" cy="558416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4045F296-5105-4BA5-8EBB-0D8701789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914400"/>
            <a:ext cx="7467600" cy="565255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89C0CB-9963-495B-A418-42B745479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124" y="609600"/>
            <a:ext cx="8585752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702842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882194-F85E-4E96-AF92-4841B3064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762000"/>
          </a:xfrm>
        </p:spPr>
        <p:txBody>
          <a:bodyPr/>
          <a:lstStyle/>
          <a:p>
            <a:r>
              <a:rPr lang="en-GB" dirty="0"/>
              <a:t>TELLING THE TIME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9B04F7C-29F8-43C7-BF75-19118A6149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803" y="1371601"/>
            <a:ext cx="7368237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2237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C3EBDFA-0E90-4137-9544-1C59A3BEA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562" y="457200"/>
            <a:ext cx="8082875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826623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800" dirty="0">
                <a:solidFill>
                  <a:schemeClr val="tx1"/>
                </a:solidFill>
              </a:rPr>
              <a:t>MATERI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752600"/>
            <a:ext cx="6934201" cy="4288763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GREETING AND INTRODUCTION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THINGS AROUND US (SINGULAR AND PLURAL NOUN)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PEOPLE APPEARANCE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chemeClr val="tx1"/>
                </a:solidFill>
              </a:rPr>
              <a:t>DAYS, DATES, AND TIME</a:t>
            </a:r>
          </a:p>
          <a:p>
            <a:endParaRPr lang="en-US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9489" y="368689"/>
            <a:ext cx="6629400" cy="630903"/>
          </a:xfrm>
        </p:spPr>
        <p:txBody>
          <a:bodyPr>
            <a:normAutofit fontScale="90000"/>
          </a:bodyPr>
          <a:lstStyle/>
          <a:p>
            <a:r>
              <a:rPr lang="en-US" dirty="0"/>
              <a:t>GREETING AND INTRODUCTION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xmlns="" id="{CF5529BB-50BE-401F-9700-0C859339190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042388721"/>
              </p:ext>
            </p:extLst>
          </p:nvPr>
        </p:nvGraphicFramePr>
        <p:xfrm>
          <a:off x="751890" y="1093004"/>
          <a:ext cx="6476999" cy="58460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3627">
                  <a:extLst>
                    <a:ext uri="{9D8B030D-6E8A-4147-A177-3AD203B41FA5}">
                      <a16:colId xmlns:a16="http://schemas.microsoft.com/office/drawing/2014/main" xmlns="" val="95579134"/>
                    </a:ext>
                  </a:extLst>
                </a:gridCol>
                <a:gridCol w="2431325">
                  <a:extLst>
                    <a:ext uri="{9D8B030D-6E8A-4147-A177-3AD203B41FA5}">
                      <a16:colId xmlns:a16="http://schemas.microsoft.com/office/drawing/2014/main" xmlns="" val="3649067736"/>
                    </a:ext>
                  </a:extLst>
                </a:gridCol>
                <a:gridCol w="2312047">
                  <a:extLst>
                    <a:ext uri="{9D8B030D-6E8A-4147-A177-3AD203B41FA5}">
                      <a16:colId xmlns:a16="http://schemas.microsoft.com/office/drawing/2014/main" xmlns="" val="4150571278"/>
                    </a:ext>
                  </a:extLst>
                </a:gridCol>
              </a:tblGrid>
              <a:tr h="240222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Situation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Greeting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Responses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60213872"/>
                  </a:ext>
                </a:extLst>
              </a:tr>
              <a:tr h="288503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Formal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morning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afternoon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evening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day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night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How are you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morning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afternoon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evening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day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Good night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I’m fine, thank you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Fine, thanks</a:t>
                      </a: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 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2514071"/>
                  </a:ext>
                </a:extLst>
              </a:tr>
              <a:tr h="1751543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2000" dirty="0">
                          <a:effectLst/>
                        </a:rPr>
                        <a:t>Informal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Hi, Desi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Hello, Okta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How are things?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Hi, </a:t>
                      </a:r>
                      <a:r>
                        <a:rPr lang="en-US" sz="1600" dirty="0" err="1">
                          <a:effectLst/>
                        </a:rPr>
                        <a:t>Luki</a:t>
                      </a:r>
                      <a:endParaRPr lang="en-US" sz="1600" dirty="0"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Hello, Dania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Very well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I’m OK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en-US" sz="1600" dirty="0">
                          <a:effectLst/>
                        </a:rPr>
                        <a:t>Not too bad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758502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E83D859A-24AB-4B79-953F-2BF7A88AC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68051" y="7364"/>
            <a:ext cx="117644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90600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spcAft>
                <a:spcPts val="800"/>
              </a:spcAft>
            </a:pPr>
            <a:r>
              <a:rPr lang="en-US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Let’s Practice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xmlns="" id="{19BD3E1C-33D8-438E-A58D-44027EDA9E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4763" y="1600200"/>
            <a:ext cx="6942837" cy="50292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143000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AROUND US</a:t>
            </a:r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15CC979F-F4D3-485B-9971-9C64B1691A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554" y="1447800"/>
            <a:ext cx="6715046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r>
              <a:rPr lang="id-ID" sz="3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AROUND US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0295E609-5997-4757-B801-52092BA9B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1295400"/>
            <a:ext cx="6553200" cy="4648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14400"/>
          </a:xfrm>
        </p:spPr>
        <p:txBody>
          <a:bodyPr/>
          <a:lstStyle/>
          <a:p>
            <a:r>
              <a:rPr kumimoji="0" lang="id-ID" sz="3600" b="0" i="0" u="none" strike="noStrike" kern="1200" cap="none" spc="0" normalizeH="0" baseline="0" noProof="0" dirty="0">
                <a:ln>
                  <a:noFill/>
                </a:ln>
                <a:solidFill>
                  <a:srgbClr val="90C226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THINGS AROUND US</a:t>
            </a: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xmlns="" id="{8CE9F5EA-B004-4A07-975B-3937FBAAF4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307990"/>
            <a:ext cx="6863621" cy="4864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4851" y="304800"/>
            <a:ext cx="6347713" cy="609600"/>
          </a:xfrm>
        </p:spPr>
        <p:txBody>
          <a:bodyPr>
            <a:norm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THINGS AROUND US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xmlns="" id="{3B0762B4-B2DA-461B-AF13-ECB7A5F6B3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599" y="914400"/>
            <a:ext cx="7010401" cy="5835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45FDC9B-F349-4BF4-BE4A-1CA0C2D0E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"/>
            <a:ext cx="7467600" cy="6553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266</TotalTime>
  <Words>107</Words>
  <Application>Microsoft Office PowerPoint</Application>
  <PresentationFormat>On-screen Show (4:3)</PresentationFormat>
  <Paragraphs>40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Facet</vt:lpstr>
      <vt:lpstr>Slide 1</vt:lpstr>
      <vt:lpstr>MATERI</vt:lpstr>
      <vt:lpstr>GREETING AND INTRODUCTION</vt:lpstr>
      <vt:lpstr>Let’s Practice</vt:lpstr>
      <vt:lpstr>THINGS AROUND US </vt:lpstr>
      <vt:lpstr>THINGS AROUND US</vt:lpstr>
      <vt:lpstr>THINGS AROUND US</vt:lpstr>
      <vt:lpstr>THINGS AROUND US</vt:lpstr>
      <vt:lpstr>Slide 9</vt:lpstr>
      <vt:lpstr>Slide 10</vt:lpstr>
      <vt:lpstr>Slide 11</vt:lpstr>
      <vt:lpstr>DAYS, DATES, AND TIME</vt:lpstr>
      <vt:lpstr>Slide 13</vt:lpstr>
      <vt:lpstr>Slide 14</vt:lpstr>
      <vt:lpstr>TELLING THE TIME</vt:lpstr>
      <vt:lpstr>Slide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3</dc:title>
  <dc:creator>NOTEBOOK</dc:creator>
  <cp:lastModifiedBy>AgusR</cp:lastModifiedBy>
  <cp:revision>13</cp:revision>
  <dcterms:created xsi:type="dcterms:W3CDTF">2018-09-03T12:54:08Z</dcterms:created>
  <dcterms:modified xsi:type="dcterms:W3CDTF">2021-07-06T22:40:41Z</dcterms:modified>
</cp:coreProperties>
</file>