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258300" cy="6553200"/>
  <p:notesSz cx="9258300" cy="6553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996" y="-90"/>
      </p:cViewPr>
      <p:guideLst>
        <p:guide orient="horz" pos="2880"/>
        <p:guide pos="216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77273" y="1383455"/>
            <a:ext cx="6703730" cy="3181600"/>
          </a:xfrm>
        </p:spPr>
        <p:txBody>
          <a:bodyPr anchor="b"/>
          <a:lstStyle>
            <a:lvl1pPr>
              <a:defRPr sz="6880"/>
            </a:lvl1pPr>
          </a:lstStyle>
          <a:p>
            <a:r>
              <a:rPr lang="en-US"/>
              <a:t>Click to edit Master title style</a:t>
            </a:r>
            <a:endParaRPr lang="en-US" dirty="0"/>
          </a:p>
        </p:txBody>
      </p:sp>
      <p:sp>
        <p:nvSpPr>
          <p:cNvPr id="3" name="Subtitle 2"/>
          <p:cNvSpPr>
            <a:spLocks noGrp="1"/>
          </p:cNvSpPr>
          <p:nvPr>
            <p:ph type="subTitle" idx="1"/>
          </p:nvPr>
        </p:nvSpPr>
        <p:spPr>
          <a:xfrm>
            <a:off x="877273" y="4565052"/>
            <a:ext cx="6703730" cy="823135"/>
          </a:xfrm>
        </p:spPr>
        <p:txBody>
          <a:bodyPr anchor="t"/>
          <a:lstStyle>
            <a:lvl1pPr marL="0" indent="0" algn="l">
              <a:buNone/>
              <a:defRPr cap="all">
                <a:solidFill>
                  <a:schemeClr val="bg2">
                    <a:lumMod val="40000"/>
                    <a:lumOff val="60000"/>
                  </a:schemeClr>
                </a:solidFill>
              </a:defRPr>
            </a:lvl1pPr>
            <a:lvl2pPr marL="436900" indent="0" algn="ctr">
              <a:buNone/>
              <a:defRPr>
                <a:solidFill>
                  <a:schemeClr val="tx1">
                    <a:tint val="75000"/>
                  </a:schemeClr>
                </a:solidFill>
              </a:defRPr>
            </a:lvl2pPr>
            <a:lvl3pPr marL="873801" indent="0" algn="ctr">
              <a:buNone/>
              <a:defRPr>
                <a:solidFill>
                  <a:schemeClr val="tx1">
                    <a:tint val="75000"/>
                  </a:schemeClr>
                </a:solidFill>
              </a:defRPr>
            </a:lvl3pPr>
            <a:lvl4pPr marL="1310701" indent="0" algn="ctr">
              <a:buNone/>
              <a:defRPr>
                <a:solidFill>
                  <a:schemeClr val="tx1">
                    <a:tint val="75000"/>
                  </a:schemeClr>
                </a:solidFill>
              </a:defRPr>
            </a:lvl4pPr>
            <a:lvl5pPr marL="1747601" indent="0" algn="ctr">
              <a:buNone/>
              <a:defRPr>
                <a:solidFill>
                  <a:schemeClr val="tx1">
                    <a:tint val="75000"/>
                  </a:schemeClr>
                </a:solidFill>
              </a:defRPr>
            </a:lvl5pPr>
            <a:lvl6pPr marL="2184502" indent="0" algn="ctr">
              <a:buNone/>
              <a:defRPr>
                <a:solidFill>
                  <a:schemeClr val="tx1">
                    <a:tint val="75000"/>
                  </a:schemeClr>
                </a:solidFill>
              </a:defRPr>
            </a:lvl6pPr>
            <a:lvl7pPr marL="2621402" indent="0" algn="ctr">
              <a:buNone/>
              <a:defRPr>
                <a:solidFill>
                  <a:schemeClr val="tx1">
                    <a:tint val="75000"/>
                  </a:schemeClr>
                </a:solidFill>
              </a:defRPr>
            </a:lvl7pPr>
            <a:lvl8pPr marL="3058302" indent="0" algn="ctr">
              <a:buNone/>
              <a:defRPr>
                <a:solidFill>
                  <a:schemeClr val="tx1">
                    <a:tint val="75000"/>
                  </a:schemeClr>
                </a:solidFill>
              </a:defRPr>
            </a:lvl8pPr>
            <a:lvl9pPr marL="3495203"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AAD347D-5ACD-4C99-B74B-A9C85AD731AF}"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059070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77274" y="4587227"/>
            <a:ext cx="6703729" cy="541550"/>
          </a:xfrm>
        </p:spPr>
        <p:txBody>
          <a:bodyPr anchor="b">
            <a:normAutofit/>
          </a:bodyPr>
          <a:lstStyle>
            <a:lvl1pPr algn="l">
              <a:defRPr sz="2293"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77273" y="655320"/>
            <a:ext cx="6703730" cy="3478859"/>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529"/>
            </a:lvl1pPr>
            <a:lvl2pPr marL="436900" indent="0">
              <a:buNone/>
              <a:defRPr sz="1529"/>
            </a:lvl2pPr>
            <a:lvl3pPr marL="873801" indent="0">
              <a:buNone/>
              <a:defRPr sz="1529"/>
            </a:lvl3pPr>
            <a:lvl4pPr marL="1310701" indent="0">
              <a:buNone/>
              <a:defRPr sz="1529"/>
            </a:lvl4pPr>
            <a:lvl5pPr marL="1747601" indent="0">
              <a:buNone/>
              <a:defRPr sz="1529"/>
            </a:lvl5pPr>
            <a:lvl6pPr marL="2184502" indent="0">
              <a:buNone/>
              <a:defRPr sz="1529"/>
            </a:lvl6pPr>
            <a:lvl7pPr marL="2621402" indent="0">
              <a:buNone/>
              <a:defRPr sz="1529"/>
            </a:lvl7pPr>
            <a:lvl8pPr marL="3058302" indent="0">
              <a:buNone/>
              <a:defRPr sz="1529"/>
            </a:lvl8pPr>
            <a:lvl9pPr marL="3495203" indent="0">
              <a:buNone/>
              <a:defRPr sz="1529"/>
            </a:lvl9pPr>
          </a:lstStyle>
          <a:p>
            <a:r>
              <a:rPr lang="en-US"/>
              <a:t>Click icon to add picture</a:t>
            </a:r>
            <a:endParaRPr lang="en-US" dirty="0"/>
          </a:p>
        </p:txBody>
      </p:sp>
      <p:sp>
        <p:nvSpPr>
          <p:cNvPr id="4" name="Text Placeholder 3"/>
          <p:cNvSpPr>
            <a:spLocks noGrp="1"/>
          </p:cNvSpPr>
          <p:nvPr>
            <p:ph type="body" sz="half" idx="2"/>
          </p:nvPr>
        </p:nvSpPr>
        <p:spPr>
          <a:xfrm>
            <a:off x="877274" y="5128777"/>
            <a:ext cx="6703728" cy="471769"/>
          </a:xfrm>
        </p:spPr>
        <p:txBody>
          <a:bodyPr>
            <a:normAutofit/>
          </a:bodyPr>
          <a:lstStyle>
            <a:lvl1pPr marL="0" indent="0">
              <a:buNone/>
              <a:defRPr sz="1147"/>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6609498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77273" y="1383453"/>
            <a:ext cx="6703730" cy="1893147"/>
          </a:xfrm>
        </p:spPr>
        <p:txBody>
          <a:bodyPr/>
          <a:lstStyle>
            <a:lvl1pPr>
              <a:defRPr sz="4587"/>
            </a:lvl1pPr>
          </a:lstStyle>
          <a:p>
            <a:r>
              <a:rPr lang="en-US"/>
              <a:t>Click to edit Master title style</a:t>
            </a:r>
            <a:endParaRPr lang="en-US" dirty="0"/>
          </a:p>
        </p:txBody>
      </p:sp>
      <p:sp>
        <p:nvSpPr>
          <p:cNvPr id="8" name="Text Placeholder 3"/>
          <p:cNvSpPr>
            <a:spLocks noGrp="1"/>
          </p:cNvSpPr>
          <p:nvPr>
            <p:ph type="body" sz="half" idx="2"/>
          </p:nvPr>
        </p:nvSpPr>
        <p:spPr>
          <a:xfrm>
            <a:off x="877273" y="3495040"/>
            <a:ext cx="6703730" cy="2257213"/>
          </a:xfrm>
        </p:spPr>
        <p:txBody>
          <a:bodyPr anchor="ctr">
            <a:normAutofit/>
          </a:bodyPr>
          <a:lstStyle>
            <a:lvl1pPr marL="0" indent="0">
              <a:buNone/>
              <a:defRPr sz="1720"/>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769012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96177" y="1383453"/>
            <a:ext cx="6076062" cy="2220113"/>
          </a:xfrm>
        </p:spPr>
        <p:txBody>
          <a:bodyPr/>
          <a:lstStyle>
            <a:lvl1pPr>
              <a:defRPr sz="4587"/>
            </a:lvl1pPr>
          </a:lstStyle>
          <a:p>
            <a:r>
              <a:rPr lang="en-US"/>
              <a:t>Click to edit Master title style</a:t>
            </a:r>
            <a:endParaRPr lang="en-US" dirty="0"/>
          </a:p>
        </p:txBody>
      </p:sp>
      <p:sp>
        <p:nvSpPr>
          <p:cNvPr id="11" name="Text Placeholder 3"/>
          <p:cNvSpPr>
            <a:spLocks noGrp="1"/>
          </p:cNvSpPr>
          <p:nvPr>
            <p:ph type="body" sz="half" idx="14"/>
          </p:nvPr>
        </p:nvSpPr>
        <p:spPr>
          <a:xfrm>
            <a:off x="1466280" y="3603566"/>
            <a:ext cx="5529423" cy="326966"/>
          </a:xfrm>
        </p:spPr>
        <p:txBody>
          <a:bodyPr vert="horz" lIns="91440" tIns="45720" rIns="91440" bIns="45720" rtlCol="0" anchor="t">
            <a:normAutofit/>
          </a:bodyPr>
          <a:lstStyle>
            <a:lvl1pPr marL="0" indent="0">
              <a:buNone/>
              <a:defRPr lang="en-US" sz="1338" b="0" i="0" kern="1200" cap="small" dirty="0">
                <a:solidFill>
                  <a:schemeClr val="bg2">
                    <a:lumMod val="40000"/>
                    <a:lumOff val="60000"/>
                  </a:schemeClr>
                </a:solidFill>
                <a:latin typeface="+mj-lt"/>
                <a:ea typeface="+mj-ea"/>
                <a:cs typeface="+mj-cs"/>
              </a:defRPr>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marL="0" lvl="0" indent="0">
              <a:buNone/>
            </a:pPr>
            <a:r>
              <a:rPr lang="en-US"/>
              <a:t>Click to edit Master text styles</a:t>
            </a:r>
          </a:p>
        </p:txBody>
      </p:sp>
      <p:sp>
        <p:nvSpPr>
          <p:cNvPr id="10" name="Text Placeholder 3"/>
          <p:cNvSpPr>
            <a:spLocks noGrp="1"/>
          </p:cNvSpPr>
          <p:nvPr>
            <p:ph type="body" sz="half" idx="2"/>
          </p:nvPr>
        </p:nvSpPr>
        <p:spPr>
          <a:xfrm>
            <a:off x="877273" y="4157295"/>
            <a:ext cx="6703730" cy="1601893"/>
          </a:xfrm>
        </p:spPr>
        <p:txBody>
          <a:bodyPr anchor="ctr">
            <a:normAutofit/>
          </a:bodyPr>
          <a:lstStyle>
            <a:lvl1pPr marL="0" indent="0">
              <a:buNone/>
              <a:defRPr sz="1720"/>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
        <p:nvSpPr>
          <p:cNvPr id="12" name="TextBox 11"/>
          <p:cNvSpPr txBox="1"/>
          <p:nvPr/>
        </p:nvSpPr>
        <p:spPr>
          <a:xfrm>
            <a:off x="682321" y="928086"/>
            <a:ext cx="609111" cy="188635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1658" dirty="0"/>
              <a:t>“</a:t>
            </a:r>
          </a:p>
        </p:txBody>
      </p:sp>
      <p:sp>
        <p:nvSpPr>
          <p:cNvPr id="15" name="TextBox 14"/>
          <p:cNvSpPr txBox="1"/>
          <p:nvPr/>
        </p:nvSpPr>
        <p:spPr>
          <a:xfrm>
            <a:off x="7087187" y="2497619"/>
            <a:ext cx="609111" cy="188635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1658" dirty="0"/>
              <a:t>”</a:t>
            </a:r>
          </a:p>
        </p:txBody>
      </p:sp>
    </p:spTree>
    <p:extLst>
      <p:ext uri="{BB962C8B-B14F-4D97-AF65-F5344CB8AC3E}">
        <p14:creationId xmlns:p14="http://schemas.microsoft.com/office/powerpoint/2010/main" xmlns="" val="31142194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77272" y="2985348"/>
            <a:ext cx="6703731" cy="1579705"/>
          </a:xfrm>
        </p:spPr>
        <p:txBody>
          <a:bodyPr anchor="b"/>
          <a:lstStyle>
            <a:lvl1pPr algn="l">
              <a:defRPr sz="3822" b="0" cap="none"/>
            </a:lvl1pPr>
          </a:lstStyle>
          <a:p>
            <a:r>
              <a:rPr lang="en-US"/>
              <a:t>Click to edit Master title style</a:t>
            </a:r>
            <a:endParaRPr lang="en-US" dirty="0"/>
          </a:p>
        </p:txBody>
      </p:sp>
      <p:sp>
        <p:nvSpPr>
          <p:cNvPr id="3" name="Text Placeholder 2"/>
          <p:cNvSpPr>
            <a:spLocks noGrp="1"/>
          </p:cNvSpPr>
          <p:nvPr>
            <p:ph type="body" idx="1"/>
          </p:nvPr>
        </p:nvSpPr>
        <p:spPr>
          <a:xfrm>
            <a:off x="877273" y="4565053"/>
            <a:ext cx="6703730" cy="822160"/>
          </a:xfrm>
        </p:spPr>
        <p:txBody>
          <a:bodyPr anchor="t"/>
          <a:lstStyle>
            <a:lvl1pPr marL="0" indent="0" algn="l">
              <a:buNone/>
              <a:defRPr sz="1911" cap="none">
                <a:solidFill>
                  <a:schemeClr val="bg2">
                    <a:lumMod val="40000"/>
                    <a:lumOff val="60000"/>
                  </a:schemeClr>
                </a:solidFill>
              </a:defRPr>
            </a:lvl1pPr>
            <a:lvl2pPr marL="436900" indent="0">
              <a:buNone/>
              <a:defRPr sz="1720">
                <a:solidFill>
                  <a:schemeClr val="tx1">
                    <a:tint val="75000"/>
                  </a:schemeClr>
                </a:solidFill>
              </a:defRPr>
            </a:lvl2pPr>
            <a:lvl3pPr marL="873801" indent="0">
              <a:buNone/>
              <a:defRPr sz="1529">
                <a:solidFill>
                  <a:schemeClr val="tx1">
                    <a:tint val="75000"/>
                  </a:schemeClr>
                </a:solidFill>
              </a:defRPr>
            </a:lvl3pPr>
            <a:lvl4pPr marL="1310701" indent="0">
              <a:buNone/>
              <a:defRPr sz="1338">
                <a:solidFill>
                  <a:schemeClr val="tx1">
                    <a:tint val="75000"/>
                  </a:schemeClr>
                </a:solidFill>
              </a:defRPr>
            </a:lvl4pPr>
            <a:lvl5pPr marL="1747601" indent="0">
              <a:buNone/>
              <a:defRPr sz="1338">
                <a:solidFill>
                  <a:schemeClr val="tx1">
                    <a:tint val="75000"/>
                  </a:schemeClr>
                </a:solidFill>
              </a:defRPr>
            </a:lvl5pPr>
            <a:lvl6pPr marL="2184502" indent="0">
              <a:buNone/>
              <a:defRPr sz="1338">
                <a:solidFill>
                  <a:schemeClr val="tx1">
                    <a:tint val="75000"/>
                  </a:schemeClr>
                </a:solidFill>
              </a:defRPr>
            </a:lvl6pPr>
            <a:lvl7pPr marL="2621402" indent="0">
              <a:buNone/>
              <a:defRPr sz="1338">
                <a:solidFill>
                  <a:schemeClr val="tx1">
                    <a:tint val="75000"/>
                  </a:schemeClr>
                </a:solidFill>
              </a:defRPr>
            </a:lvl7pPr>
            <a:lvl8pPr marL="3058302" indent="0">
              <a:buNone/>
              <a:defRPr sz="1338">
                <a:solidFill>
                  <a:schemeClr val="tx1">
                    <a:tint val="75000"/>
                  </a:schemeClr>
                </a:solidFill>
              </a:defRPr>
            </a:lvl8pPr>
            <a:lvl9pPr marL="3495203" indent="0">
              <a:buNone/>
              <a:defRPr sz="133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166927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14"/>
            </a:lvl1pPr>
          </a:lstStyle>
          <a:p>
            <a:r>
              <a:rPr lang="en-US"/>
              <a:t>Click to edit Master title style</a:t>
            </a:r>
            <a:endParaRPr lang="en-US" dirty="0"/>
          </a:p>
        </p:txBody>
      </p:sp>
      <p:sp>
        <p:nvSpPr>
          <p:cNvPr id="3" name="Text Placeholder 2"/>
          <p:cNvSpPr>
            <a:spLocks noGrp="1"/>
          </p:cNvSpPr>
          <p:nvPr>
            <p:ph type="body" idx="1"/>
          </p:nvPr>
        </p:nvSpPr>
        <p:spPr>
          <a:xfrm>
            <a:off x="480770" y="1893147"/>
            <a:ext cx="2238359"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16" name="Text Placeholder 3"/>
          <p:cNvSpPr>
            <a:spLocks noGrp="1"/>
          </p:cNvSpPr>
          <p:nvPr>
            <p:ph type="body" sz="half" idx="15"/>
          </p:nvPr>
        </p:nvSpPr>
        <p:spPr>
          <a:xfrm>
            <a:off x="495593" y="2548467"/>
            <a:ext cx="2223535" cy="3429812"/>
          </a:xfrm>
        </p:spPr>
        <p:txBody>
          <a:bodyPr anchor="t">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5" name="Text Placeholder 4"/>
          <p:cNvSpPr>
            <a:spLocks noGrp="1"/>
          </p:cNvSpPr>
          <p:nvPr>
            <p:ph type="body" sz="quarter" idx="3"/>
          </p:nvPr>
        </p:nvSpPr>
        <p:spPr>
          <a:xfrm>
            <a:off x="2949923" y="1893147"/>
            <a:ext cx="2230288"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19" name="Text Placeholder 3"/>
          <p:cNvSpPr>
            <a:spLocks noGrp="1"/>
          </p:cNvSpPr>
          <p:nvPr>
            <p:ph type="body" sz="half" idx="16"/>
          </p:nvPr>
        </p:nvSpPr>
        <p:spPr>
          <a:xfrm>
            <a:off x="2941907" y="2548467"/>
            <a:ext cx="2238304" cy="3429812"/>
          </a:xfrm>
        </p:spPr>
        <p:txBody>
          <a:bodyPr anchor="t">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14" name="Text Placeholder 4"/>
          <p:cNvSpPr>
            <a:spLocks noGrp="1"/>
          </p:cNvSpPr>
          <p:nvPr>
            <p:ph type="body" sz="quarter" idx="13"/>
          </p:nvPr>
        </p:nvSpPr>
        <p:spPr>
          <a:xfrm>
            <a:off x="5411728" y="1893147"/>
            <a:ext cx="2227154"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20" name="Text Placeholder 3"/>
          <p:cNvSpPr>
            <a:spLocks noGrp="1"/>
          </p:cNvSpPr>
          <p:nvPr>
            <p:ph type="body" sz="half" idx="17"/>
          </p:nvPr>
        </p:nvSpPr>
        <p:spPr>
          <a:xfrm>
            <a:off x="5411728" y="2548467"/>
            <a:ext cx="2227154" cy="3429812"/>
          </a:xfrm>
        </p:spPr>
        <p:txBody>
          <a:bodyPr anchor="t">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cxnSp>
        <p:nvCxnSpPr>
          <p:cNvPr id="17" name="Straight Connector 16"/>
          <p:cNvCxnSpPr/>
          <p:nvPr/>
        </p:nvCxnSpPr>
        <p:spPr>
          <a:xfrm>
            <a:off x="2830276" y="2038774"/>
            <a:ext cx="0" cy="378629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88318" y="2038773"/>
            <a:ext cx="0" cy="3790576"/>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9642507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014"/>
            </a:lvl1pPr>
          </a:lstStyle>
          <a:p>
            <a:r>
              <a:rPr lang="en-US"/>
              <a:t>Click to edit Master title style</a:t>
            </a:r>
            <a:endParaRPr lang="en-US" dirty="0"/>
          </a:p>
        </p:txBody>
      </p:sp>
      <p:sp>
        <p:nvSpPr>
          <p:cNvPr id="3" name="Text Placeholder 2"/>
          <p:cNvSpPr>
            <a:spLocks noGrp="1"/>
          </p:cNvSpPr>
          <p:nvPr>
            <p:ph type="body" idx="1"/>
          </p:nvPr>
        </p:nvSpPr>
        <p:spPr>
          <a:xfrm>
            <a:off x="495594" y="4062018"/>
            <a:ext cx="2233182"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29" name="Picture Placeholder 2"/>
          <p:cNvSpPr>
            <a:spLocks noGrp="1" noChangeAspect="1"/>
          </p:cNvSpPr>
          <p:nvPr>
            <p:ph type="pic" idx="15"/>
          </p:nvPr>
        </p:nvSpPr>
        <p:spPr>
          <a:xfrm>
            <a:off x="495594" y="2111587"/>
            <a:ext cx="2233182" cy="14562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529"/>
            </a:lvl1pPr>
            <a:lvl2pPr marL="436900" indent="0">
              <a:buNone/>
              <a:defRPr sz="1529"/>
            </a:lvl2pPr>
            <a:lvl3pPr marL="873801" indent="0">
              <a:buNone/>
              <a:defRPr sz="1529"/>
            </a:lvl3pPr>
            <a:lvl4pPr marL="1310701" indent="0">
              <a:buNone/>
              <a:defRPr sz="1529"/>
            </a:lvl4pPr>
            <a:lvl5pPr marL="1747601" indent="0">
              <a:buNone/>
              <a:defRPr sz="1529"/>
            </a:lvl5pPr>
            <a:lvl6pPr marL="2184502" indent="0">
              <a:buNone/>
              <a:defRPr sz="1529"/>
            </a:lvl6pPr>
            <a:lvl7pPr marL="2621402" indent="0">
              <a:buNone/>
              <a:defRPr sz="1529"/>
            </a:lvl7pPr>
            <a:lvl8pPr marL="3058302" indent="0">
              <a:buNone/>
              <a:defRPr sz="1529"/>
            </a:lvl8pPr>
            <a:lvl9pPr marL="3495203" indent="0">
              <a:buNone/>
              <a:defRPr sz="1529"/>
            </a:lvl9pPr>
          </a:lstStyle>
          <a:p>
            <a:r>
              <a:rPr lang="en-US"/>
              <a:t>Click icon to add picture</a:t>
            </a:r>
            <a:endParaRPr lang="en-US" dirty="0"/>
          </a:p>
        </p:txBody>
      </p:sp>
      <p:sp>
        <p:nvSpPr>
          <p:cNvPr id="22" name="Text Placeholder 3"/>
          <p:cNvSpPr>
            <a:spLocks noGrp="1"/>
          </p:cNvSpPr>
          <p:nvPr>
            <p:ph type="body" sz="half" idx="18"/>
          </p:nvPr>
        </p:nvSpPr>
        <p:spPr>
          <a:xfrm>
            <a:off x="495594" y="4612670"/>
            <a:ext cx="2233182" cy="629892"/>
          </a:xfrm>
        </p:spPr>
        <p:txBody>
          <a:bodyPr anchor="t">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5" name="Text Placeholder 4"/>
          <p:cNvSpPr>
            <a:spLocks noGrp="1"/>
          </p:cNvSpPr>
          <p:nvPr>
            <p:ph type="body" sz="quarter" idx="3"/>
          </p:nvPr>
        </p:nvSpPr>
        <p:spPr>
          <a:xfrm>
            <a:off x="2954264" y="4062018"/>
            <a:ext cx="2225947"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30" name="Picture Placeholder 2"/>
          <p:cNvSpPr>
            <a:spLocks noGrp="1" noChangeAspect="1"/>
          </p:cNvSpPr>
          <p:nvPr>
            <p:ph type="pic" idx="21"/>
          </p:nvPr>
        </p:nvSpPr>
        <p:spPr>
          <a:xfrm>
            <a:off x="2954263" y="2111587"/>
            <a:ext cx="2225947" cy="14562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529"/>
            </a:lvl1pPr>
            <a:lvl2pPr marL="436900" indent="0">
              <a:buNone/>
              <a:defRPr sz="1529"/>
            </a:lvl2pPr>
            <a:lvl3pPr marL="873801" indent="0">
              <a:buNone/>
              <a:defRPr sz="1529"/>
            </a:lvl3pPr>
            <a:lvl4pPr marL="1310701" indent="0">
              <a:buNone/>
              <a:defRPr sz="1529"/>
            </a:lvl4pPr>
            <a:lvl5pPr marL="1747601" indent="0">
              <a:buNone/>
              <a:defRPr sz="1529"/>
            </a:lvl5pPr>
            <a:lvl6pPr marL="2184502" indent="0">
              <a:buNone/>
              <a:defRPr sz="1529"/>
            </a:lvl6pPr>
            <a:lvl7pPr marL="2621402" indent="0">
              <a:buNone/>
              <a:defRPr sz="1529"/>
            </a:lvl7pPr>
            <a:lvl8pPr marL="3058302" indent="0">
              <a:buNone/>
              <a:defRPr sz="1529"/>
            </a:lvl8pPr>
            <a:lvl9pPr marL="3495203" indent="0">
              <a:buNone/>
              <a:defRPr sz="1529"/>
            </a:lvl9pPr>
          </a:lstStyle>
          <a:p>
            <a:r>
              <a:rPr lang="en-US"/>
              <a:t>Click icon to add picture</a:t>
            </a:r>
            <a:endParaRPr lang="en-US" dirty="0"/>
          </a:p>
        </p:txBody>
      </p:sp>
      <p:sp>
        <p:nvSpPr>
          <p:cNvPr id="23" name="Text Placeholder 3"/>
          <p:cNvSpPr>
            <a:spLocks noGrp="1"/>
          </p:cNvSpPr>
          <p:nvPr>
            <p:ph type="body" sz="half" idx="19"/>
          </p:nvPr>
        </p:nvSpPr>
        <p:spPr>
          <a:xfrm>
            <a:off x="2953236" y="4612669"/>
            <a:ext cx="2228895" cy="629892"/>
          </a:xfrm>
        </p:spPr>
        <p:txBody>
          <a:bodyPr anchor="t">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14" name="Text Placeholder 4"/>
          <p:cNvSpPr>
            <a:spLocks noGrp="1"/>
          </p:cNvSpPr>
          <p:nvPr>
            <p:ph type="body" sz="quarter" idx="13"/>
          </p:nvPr>
        </p:nvSpPr>
        <p:spPr>
          <a:xfrm>
            <a:off x="5411728" y="4062018"/>
            <a:ext cx="2227154"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31" name="Picture Placeholder 2"/>
          <p:cNvSpPr>
            <a:spLocks noGrp="1" noChangeAspect="1"/>
          </p:cNvSpPr>
          <p:nvPr>
            <p:ph type="pic" idx="22"/>
          </p:nvPr>
        </p:nvSpPr>
        <p:spPr>
          <a:xfrm>
            <a:off x="5411727" y="2111587"/>
            <a:ext cx="2227154" cy="1456267"/>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529"/>
            </a:lvl1pPr>
            <a:lvl2pPr marL="436900" indent="0">
              <a:buNone/>
              <a:defRPr sz="1529"/>
            </a:lvl2pPr>
            <a:lvl3pPr marL="873801" indent="0">
              <a:buNone/>
              <a:defRPr sz="1529"/>
            </a:lvl3pPr>
            <a:lvl4pPr marL="1310701" indent="0">
              <a:buNone/>
              <a:defRPr sz="1529"/>
            </a:lvl4pPr>
            <a:lvl5pPr marL="1747601" indent="0">
              <a:buNone/>
              <a:defRPr sz="1529"/>
            </a:lvl5pPr>
            <a:lvl6pPr marL="2184502" indent="0">
              <a:buNone/>
              <a:defRPr sz="1529"/>
            </a:lvl6pPr>
            <a:lvl7pPr marL="2621402" indent="0">
              <a:buNone/>
              <a:defRPr sz="1529"/>
            </a:lvl7pPr>
            <a:lvl8pPr marL="3058302" indent="0">
              <a:buNone/>
              <a:defRPr sz="1529"/>
            </a:lvl8pPr>
            <a:lvl9pPr marL="3495203" indent="0">
              <a:buNone/>
              <a:defRPr sz="1529"/>
            </a:lvl9pPr>
          </a:lstStyle>
          <a:p>
            <a:r>
              <a:rPr lang="en-US"/>
              <a:t>Click icon to add picture</a:t>
            </a:r>
            <a:endParaRPr lang="en-US" dirty="0"/>
          </a:p>
        </p:txBody>
      </p:sp>
      <p:sp>
        <p:nvSpPr>
          <p:cNvPr id="24" name="Text Placeholder 3"/>
          <p:cNvSpPr>
            <a:spLocks noGrp="1"/>
          </p:cNvSpPr>
          <p:nvPr>
            <p:ph type="body" sz="half" idx="20"/>
          </p:nvPr>
        </p:nvSpPr>
        <p:spPr>
          <a:xfrm>
            <a:off x="5411635" y="4612667"/>
            <a:ext cx="2230103" cy="629892"/>
          </a:xfrm>
        </p:spPr>
        <p:txBody>
          <a:bodyPr anchor="t">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cxnSp>
        <p:nvCxnSpPr>
          <p:cNvPr id="19" name="Straight Connector 18"/>
          <p:cNvCxnSpPr/>
          <p:nvPr/>
        </p:nvCxnSpPr>
        <p:spPr>
          <a:xfrm>
            <a:off x="2830276" y="2038774"/>
            <a:ext cx="0" cy="3786293"/>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88318" y="2038773"/>
            <a:ext cx="0" cy="3790576"/>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5705093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4691626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07655" y="411094"/>
            <a:ext cx="1331228" cy="5567186"/>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495594" y="738840"/>
            <a:ext cx="5638422" cy="523943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251846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9111494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7274" y="2734546"/>
            <a:ext cx="6703729" cy="1830507"/>
          </a:xfrm>
        </p:spPr>
        <p:txBody>
          <a:bodyPr anchor="b"/>
          <a:lstStyle>
            <a:lvl1pPr algn="l">
              <a:defRPr sz="3822" b="0" cap="none"/>
            </a:lvl1pPr>
          </a:lstStyle>
          <a:p>
            <a:r>
              <a:rPr lang="en-US"/>
              <a:t>Click to edit Master title style</a:t>
            </a:r>
            <a:endParaRPr lang="en-US" dirty="0"/>
          </a:p>
        </p:txBody>
      </p:sp>
      <p:sp>
        <p:nvSpPr>
          <p:cNvPr id="3" name="Text Placeholder 2"/>
          <p:cNvSpPr>
            <a:spLocks noGrp="1"/>
          </p:cNvSpPr>
          <p:nvPr>
            <p:ph type="body" idx="1"/>
          </p:nvPr>
        </p:nvSpPr>
        <p:spPr>
          <a:xfrm>
            <a:off x="877273" y="4565053"/>
            <a:ext cx="6703730" cy="822160"/>
          </a:xfrm>
        </p:spPr>
        <p:txBody>
          <a:bodyPr anchor="t"/>
          <a:lstStyle>
            <a:lvl1pPr marL="0" indent="0" algn="l">
              <a:buNone/>
              <a:defRPr sz="1911" cap="all">
                <a:solidFill>
                  <a:schemeClr val="bg2">
                    <a:lumMod val="40000"/>
                    <a:lumOff val="60000"/>
                  </a:schemeClr>
                </a:solidFill>
              </a:defRPr>
            </a:lvl1pPr>
            <a:lvl2pPr marL="436900" indent="0">
              <a:buNone/>
              <a:defRPr sz="1720">
                <a:solidFill>
                  <a:schemeClr val="tx1">
                    <a:tint val="75000"/>
                  </a:schemeClr>
                </a:solidFill>
              </a:defRPr>
            </a:lvl2pPr>
            <a:lvl3pPr marL="873801" indent="0">
              <a:buNone/>
              <a:defRPr sz="1529">
                <a:solidFill>
                  <a:schemeClr val="tx1">
                    <a:tint val="75000"/>
                  </a:schemeClr>
                </a:solidFill>
              </a:defRPr>
            </a:lvl3pPr>
            <a:lvl4pPr marL="1310701" indent="0">
              <a:buNone/>
              <a:defRPr sz="1338">
                <a:solidFill>
                  <a:schemeClr val="tx1">
                    <a:tint val="75000"/>
                  </a:schemeClr>
                </a:solidFill>
              </a:defRPr>
            </a:lvl4pPr>
            <a:lvl5pPr marL="1747601" indent="0">
              <a:buNone/>
              <a:defRPr sz="1338">
                <a:solidFill>
                  <a:schemeClr val="tx1">
                    <a:tint val="75000"/>
                  </a:schemeClr>
                </a:solidFill>
              </a:defRPr>
            </a:lvl5pPr>
            <a:lvl6pPr marL="2184502" indent="0">
              <a:buNone/>
              <a:defRPr sz="1338">
                <a:solidFill>
                  <a:schemeClr val="tx1">
                    <a:tint val="75000"/>
                  </a:schemeClr>
                </a:solidFill>
              </a:defRPr>
            </a:lvl6pPr>
            <a:lvl7pPr marL="2621402" indent="0">
              <a:buNone/>
              <a:defRPr sz="1338">
                <a:solidFill>
                  <a:schemeClr val="tx1">
                    <a:tint val="75000"/>
                  </a:schemeClr>
                </a:solidFill>
              </a:defRPr>
            </a:lvl7pPr>
            <a:lvl8pPr marL="3058302" indent="0">
              <a:buNone/>
              <a:defRPr sz="1338">
                <a:solidFill>
                  <a:schemeClr val="tx1">
                    <a:tint val="75000"/>
                  </a:schemeClr>
                </a:solidFill>
              </a:defRPr>
            </a:lvl8pPr>
            <a:lvl9pPr marL="3495203" indent="0">
              <a:buNone/>
              <a:defRPr sz="1338">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96027F-7875-4030-9381-8BD8C4F21935}" type="datetimeFigureOut">
              <a:rPr lang="en-US" dirty="0"/>
              <a:pPr/>
              <a:t>7/7/2021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497085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047" y="1968995"/>
            <a:ext cx="3339339" cy="4009285"/>
          </a:xfrm>
        </p:spPr>
        <p:txBody>
          <a:bodyPr>
            <a:normAutofit/>
          </a:bodyPr>
          <a:lstStyle>
            <a:lvl1pPr>
              <a:defRPr sz="1720"/>
            </a:lvl1pPr>
            <a:lvl2pPr>
              <a:defRPr sz="1529"/>
            </a:lvl2pPr>
            <a:lvl3pPr>
              <a:defRPr sz="1338"/>
            </a:lvl3pPr>
            <a:lvl4pPr>
              <a:defRPr sz="1147"/>
            </a:lvl4pPr>
            <a:lvl5pPr>
              <a:defRPr sz="1147"/>
            </a:lvl5pPr>
            <a:lvl6pPr>
              <a:defRPr sz="1147"/>
            </a:lvl6pPr>
            <a:lvl7pPr>
              <a:defRPr sz="1147"/>
            </a:lvl7pPr>
            <a:lvl8pPr>
              <a:defRPr sz="1147"/>
            </a:lvl8pPr>
            <a:lvl9pPr>
              <a:defRPr sz="11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295000" y="1964712"/>
            <a:ext cx="3339341" cy="4013567"/>
          </a:xfrm>
        </p:spPr>
        <p:txBody>
          <a:bodyPr>
            <a:normAutofit/>
          </a:bodyPr>
          <a:lstStyle>
            <a:lvl1pPr>
              <a:defRPr sz="1720"/>
            </a:lvl1pPr>
            <a:lvl2pPr>
              <a:defRPr sz="1529"/>
            </a:lvl2pPr>
            <a:lvl3pPr>
              <a:defRPr sz="1338"/>
            </a:lvl3pPr>
            <a:lvl4pPr>
              <a:defRPr sz="1147"/>
            </a:lvl4pPr>
            <a:lvl5pPr>
              <a:defRPr sz="1147"/>
            </a:lvl5pPr>
            <a:lvl6pPr>
              <a:defRPr sz="1147"/>
            </a:lvl6pPr>
            <a:lvl7pPr>
              <a:defRPr sz="1147"/>
            </a:lvl7pPr>
            <a:lvl8pPr>
              <a:defRPr sz="1147"/>
            </a:lvl8pPr>
            <a:lvl9pPr>
              <a:defRPr sz="11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796027F-7875-4030-9381-8BD8C4F21935}" type="datetimeFigureOut">
              <a:rPr lang="en-US" dirty="0"/>
              <a:pPr/>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5353551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38046" y="1820334"/>
            <a:ext cx="3339338"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4" name="Content Placeholder 3"/>
          <p:cNvSpPr>
            <a:spLocks noGrp="1"/>
          </p:cNvSpPr>
          <p:nvPr>
            <p:ph sz="half" idx="2"/>
          </p:nvPr>
        </p:nvSpPr>
        <p:spPr>
          <a:xfrm>
            <a:off x="838047" y="2402840"/>
            <a:ext cx="3339339" cy="3575439"/>
          </a:xfrm>
        </p:spPr>
        <p:txBody>
          <a:bodyPr>
            <a:normAutofit/>
          </a:bodyPr>
          <a:lstStyle>
            <a:lvl1pPr>
              <a:defRPr sz="1720"/>
            </a:lvl1pPr>
            <a:lvl2pPr>
              <a:defRPr sz="1529"/>
            </a:lvl2pPr>
            <a:lvl3pPr>
              <a:defRPr sz="1338"/>
            </a:lvl3pPr>
            <a:lvl4pPr>
              <a:defRPr sz="1147"/>
            </a:lvl4pPr>
            <a:lvl5pPr>
              <a:defRPr sz="1147"/>
            </a:lvl5pPr>
            <a:lvl6pPr>
              <a:defRPr sz="1147"/>
            </a:lvl6pPr>
            <a:lvl7pPr>
              <a:defRPr sz="1147"/>
            </a:lvl7pPr>
            <a:lvl8pPr>
              <a:defRPr sz="1147"/>
            </a:lvl8pPr>
            <a:lvl9pPr>
              <a:defRPr sz="11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295001" y="1820334"/>
            <a:ext cx="3339339" cy="550650"/>
          </a:xfrm>
        </p:spPr>
        <p:txBody>
          <a:bodyPr anchor="b">
            <a:noAutofit/>
          </a:bodyPr>
          <a:lstStyle>
            <a:lvl1pPr marL="0" indent="0">
              <a:buNone/>
              <a:defRPr sz="2293" b="0">
                <a:solidFill>
                  <a:schemeClr val="bg2">
                    <a:lumMod val="40000"/>
                    <a:lumOff val="60000"/>
                  </a:schemeClr>
                </a:solidFill>
              </a:defRPr>
            </a:lvl1pPr>
            <a:lvl2pPr marL="436900" indent="0">
              <a:buNone/>
              <a:defRPr sz="1911" b="1"/>
            </a:lvl2pPr>
            <a:lvl3pPr marL="873801" indent="0">
              <a:buNone/>
              <a:defRPr sz="1720" b="1"/>
            </a:lvl3pPr>
            <a:lvl4pPr marL="1310701" indent="0">
              <a:buNone/>
              <a:defRPr sz="1529" b="1"/>
            </a:lvl4pPr>
            <a:lvl5pPr marL="1747601" indent="0">
              <a:buNone/>
              <a:defRPr sz="1529" b="1"/>
            </a:lvl5pPr>
            <a:lvl6pPr marL="2184502" indent="0">
              <a:buNone/>
              <a:defRPr sz="1529" b="1"/>
            </a:lvl6pPr>
            <a:lvl7pPr marL="2621402" indent="0">
              <a:buNone/>
              <a:defRPr sz="1529" b="1"/>
            </a:lvl7pPr>
            <a:lvl8pPr marL="3058302" indent="0">
              <a:buNone/>
              <a:defRPr sz="1529" b="1"/>
            </a:lvl8pPr>
            <a:lvl9pPr marL="3495203" indent="0">
              <a:buNone/>
              <a:defRPr sz="1529" b="1"/>
            </a:lvl9pPr>
          </a:lstStyle>
          <a:p>
            <a:pPr lvl="0"/>
            <a:r>
              <a:rPr lang="en-US"/>
              <a:t>Click to edit Master text styles</a:t>
            </a:r>
          </a:p>
        </p:txBody>
      </p:sp>
      <p:sp>
        <p:nvSpPr>
          <p:cNvPr id="6" name="Content Placeholder 5"/>
          <p:cNvSpPr>
            <a:spLocks noGrp="1"/>
          </p:cNvSpPr>
          <p:nvPr>
            <p:ph sz="quarter" idx="4"/>
          </p:nvPr>
        </p:nvSpPr>
        <p:spPr>
          <a:xfrm>
            <a:off x="4295001" y="2402840"/>
            <a:ext cx="3339339" cy="3575439"/>
          </a:xfrm>
        </p:spPr>
        <p:txBody>
          <a:bodyPr>
            <a:normAutofit/>
          </a:bodyPr>
          <a:lstStyle>
            <a:lvl1pPr>
              <a:defRPr sz="1720"/>
            </a:lvl1pPr>
            <a:lvl2pPr>
              <a:defRPr sz="1529"/>
            </a:lvl2pPr>
            <a:lvl3pPr>
              <a:defRPr sz="1338"/>
            </a:lvl3pPr>
            <a:lvl4pPr>
              <a:defRPr sz="1147"/>
            </a:lvl4pPr>
            <a:lvl5pPr>
              <a:defRPr sz="1147"/>
            </a:lvl5pPr>
            <a:lvl6pPr>
              <a:defRPr sz="1147"/>
            </a:lvl6pPr>
            <a:lvl7pPr>
              <a:defRPr sz="1147"/>
            </a:lvl7pPr>
            <a:lvl8pPr>
              <a:defRPr sz="1147"/>
            </a:lvl8pPr>
            <a:lvl9pPr>
              <a:defRPr sz="114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796027F-7875-4030-9381-8BD8C4F21935}" type="datetimeFigureOut">
              <a:rPr lang="en-US" dirty="0"/>
              <a:pPr/>
              <a:t>7/7/2021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9851199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9125258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21268894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77272" y="1383454"/>
            <a:ext cx="2583355" cy="1383453"/>
          </a:xfrm>
        </p:spPr>
        <p:txBody>
          <a:bodyPr anchor="b"/>
          <a:lstStyle>
            <a:lvl1pPr algn="l">
              <a:defRPr sz="2293" b="0"/>
            </a:lvl1pPr>
          </a:lstStyle>
          <a:p>
            <a:r>
              <a:rPr lang="en-US"/>
              <a:t>Click to edit Master title style</a:t>
            </a:r>
            <a:endParaRPr lang="en-US" dirty="0"/>
          </a:p>
        </p:txBody>
      </p:sp>
      <p:sp>
        <p:nvSpPr>
          <p:cNvPr id="3" name="Content Placeholder 2"/>
          <p:cNvSpPr>
            <a:spLocks noGrp="1"/>
          </p:cNvSpPr>
          <p:nvPr>
            <p:ph idx="1"/>
          </p:nvPr>
        </p:nvSpPr>
        <p:spPr>
          <a:xfrm>
            <a:off x="3634265" y="1383453"/>
            <a:ext cx="3946738" cy="4368800"/>
          </a:xfrm>
        </p:spPr>
        <p:txBody>
          <a:bodyPr anchor="ctr">
            <a:normAutofit/>
          </a:bodyPr>
          <a:lstStyle>
            <a:lvl1pPr>
              <a:defRPr sz="1911"/>
            </a:lvl1pPr>
            <a:lvl2pPr>
              <a:defRPr sz="1720"/>
            </a:lvl2pPr>
            <a:lvl3pPr>
              <a:defRPr sz="1529"/>
            </a:lvl3pPr>
            <a:lvl4pPr>
              <a:defRPr sz="1338"/>
            </a:lvl4pPr>
            <a:lvl5pPr>
              <a:defRPr sz="1338"/>
            </a:lvl5pPr>
            <a:lvl6pPr>
              <a:defRPr sz="1338"/>
            </a:lvl6pPr>
            <a:lvl7pPr>
              <a:defRPr sz="1338"/>
            </a:lvl7pPr>
            <a:lvl8pPr>
              <a:defRPr sz="1338"/>
            </a:lvl8pPr>
            <a:lvl9pPr>
              <a:defRPr sz="133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77272" y="2990202"/>
            <a:ext cx="2583355" cy="2766906"/>
          </a:xfrm>
        </p:spPr>
        <p:txBody>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7" name="Date Placeholder 4"/>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503006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76477" y="1771783"/>
            <a:ext cx="3868432" cy="1504817"/>
          </a:xfrm>
        </p:spPr>
        <p:txBody>
          <a:bodyPr anchor="b">
            <a:normAutofit/>
          </a:bodyPr>
          <a:lstStyle>
            <a:lvl1pPr algn="l">
              <a:defRPr sz="344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278686" y="1092200"/>
            <a:ext cx="2430937" cy="43688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529"/>
            </a:lvl1pPr>
            <a:lvl2pPr marL="436900" indent="0">
              <a:buNone/>
              <a:defRPr sz="1529"/>
            </a:lvl2pPr>
            <a:lvl3pPr marL="873801" indent="0">
              <a:buNone/>
              <a:defRPr sz="1529"/>
            </a:lvl3pPr>
            <a:lvl4pPr marL="1310701" indent="0">
              <a:buNone/>
              <a:defRPr sz="1529"/>
            </a:lvl4pPr>
            <a:lvl5pPr marL="1747601" indent="0">
              <a:buNone/>
              <a:defRPr sz="1529"/>
            </a:lvl5pPr>
            <a:lvl6pPr marL="2184502" indent="0">
              <a:buNone/>
              <a:defRPr sz="1529"/>
            </a:lvl6pPr>
            <a:lvl7pPr marL="2621402" indent="0">
              <a:buNone/>
              <a:defRPr sz="1529"/>
            </a:lvl7pPr>
            <a:lvl8pPr marL="3058302" indent="0">
              <a:buNone/>
              <a:defRPr sz="1529"/>
            </a:lvl8pPr>
            <a:lvl9pPr marL="3495203" indent="0">
              <a:buNone/>
              <a:defRPr sz="1529"/>
            </a:lvl9pPr>
          </a:lstStyle>
          <a:p>
            <a:r>
              <a:rPr lang="en-US"/>
              <a:t>Click icon to add picture</a:t>
            </a:r>
            <a:endParaRPr lang="en-US" dirty="0"/>
          </a:p>
        </p:txBody>
      </p:sp>
      <p:sp>
        <p:nvSpPr>
          <p:cNvPr id="4" name="Text Placeholder 3"/>
          <p:cNvSpPr>
            <a:spLocks noGrp="1"/>
          </p:cNvSpPr>
          <p:nvPr>
            <p:ph type="body" sz="half" idx="2"/>
          </p:nvPr>
        </p:nvSpPr>
        <p:spPr>
          <a:xfrm>
            <a:off x="877272" y="3495040"/>
            <a:ext cx="3862412" cy="1310640"/>
          </a:xfrm>
        </p:spPr>
        <p:txBody>
          <a:bodyPr>
            <a:normAutofit/>
          </a:bodyPr>
          <a:lstStyle>
            <a:lvl1pPr marL="0" indent="0">
              <a:buNone/>
              <a:defRPr sz="1338"/>
            </a:lvl1pPr>
            <a:lvl2pPr marL="436900" indent="0">
              <a:buNone/>
              <a:defRPr sz="1147"/>
            </a:lvl2pPr>
            <a:lvl3pPr marL="873801" indent="0">
              <a:buNone/>
              <a:defRPr sz="956"/>
            </a:lvl3pPr>
            <a:lvl4pPr marL="1310701" indent="0">
              <a:buNone/>
              <a:defRPr sz="860"/>
            </a:lvl4pPr>
            <a:lvl5pPr marL="1747601" indent="0">
              <a:buNone/>
              <a:defRPr sz="860"/>
            </a:lvl5pPr>
            <a:lvl6pPr marL="2184502" indent="0">
              <a:buNone/>
              <a:defRPr sz="860"/>
            </a:lvl6pPr>
            <a:lvl7pPr marL="2621402" indent="0">
              <a:buNone/>
              <a:defRPr sz="860"/>
            </a:lvl7pPr>
            <a:lvl8pPr marL="3058302" indent="0">
              <a:buNone/>
              <a:defRPr sz="860"/>
            </a:lvl8pPr>
            <a:lvl9pPr marL="3495203" indent="0">
              <a:buNone/>
              <a:defRPr sz="860"/>
            </a:lvl9pPr>
          </a:lstStyle>
          <a:p>
            <a:pPr lvl="0"/>
            <a:r>
              <a:rPr lang="en-US"/>
              <a:t>Click to edit Master text styles</a:t>
            </a:r>
          </a:p>
        </p:txBody>
      </p:sp>
      <p:sp>
        <p:nvSpPr>
          <p:cNvPr id="5" name="Date Placeholder 4"/>
          <p:cNvSpPr>
            <a:spLocks noGrp="1"/>
          </p:cNvSpPr>
          <p:nvPr>
            <p:ph type="dt" sz="half" idx="10"/>
          </p:nvPr>
        </p:nvSpPr>
        <p:spPr/>
        <p:txBody>
          <a:bodyPr/>
          <a:lstStyle/>
          <a:p>
            <a:fld id="{4509A250-FF31-4206-8172-F9D3106AACB1}" type="datetimeFigureOut">
              <a:rPr lang="en-US" dirty="0"/>
              <a:pPr/>
              <a:t>7/7/2021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36889926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378175" y="1601894"/>
            <a:ext cx="2854643" cy="2694093"/>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760955" y="-436880"/>
            <a:ext cx="1620203" cy="152908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378175" y="5825067"/>
            <a:ext cx="1002983" cy="946573"/>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5913" y="2548467"/>
            <a:ext cx="4243388" cy="4004733"/>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50286" y="2766907"/>
            <a:ext cx="2391728" cy="2257213"/>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842464" y="0"/>
            <a:ext cx="694373" cy="1050593"/>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90769" y="432597"/>
            <a:ext cx="7143572" cy="1338284"/>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838046" y="1961684"/>
            <a:ext cx="6795550" cy="400901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7616882" y="1740982"/>
            <a:ext cx="946572" cy="231517"/>
          </a:xfrm>
          <a:prstGeom prst="rect">
            <a:avLst/>
          </a:prstGeom>
        </p:spPr>
        <p:txBody>
          <a:bodyPr vert="horz" lIns="91440" tIns="45720" rIns="91440" bIns="45720" rtlCol="0" anchor="t"/>
          <a:lstStyle>
            <a:lvl1pPr algn="l">
              <a:defRPr sz="1051" b="0" i="0">
                <a:solidFill>
                  <a:schemeClr val="tx1">
                    <a:tint val="75000"/>
                    <a:alpha val="60000"/>
                  </a:schemeClr>
                </a:solidFill>
              </a:defRPr>
            </a:lvl1pPr>
          </a:lstStyle>
          <a:p>
            <a:fld id="{4AAD347D-5ACD-4C99-B74B-A9C85AD731AF}" type="datetimeFigureOut">
              <a:rPr lang="en-US" dirty="0"/>
              <a:pPr/>
              <a:t>7/7/2021</a:t>
            </a:fld>
            <a:endParaRPr lang="en-US" dirty="0"/>
          </a:p>
        </p:txBody>
      </p:sp>
      <p:sp>
        <p:nvSpPr>
          <p:cNvPr id="5" name="Footer Placeholder 4"/>
          <p:cNvSpPr>
            <a:spLocks noGrp="1"/>
          </p:cNvSpPr>
          <p:nvPr>
            <p:ph type="ftr" sz="quarter" idx="3"/>
          </p:nvPr>
        </p:nvSpPr>
        <p:spPr>
          <a:xfrm rot="5400000">
            <a:off x="6421149" y="3111822"/>
            <a:ext cx="3688249" cy="231518"/>
          </a:xfrm>
          <a:prstGeom prst="rect">
            <a:avLst/>
          </a:prstGeom>
        </p:spPr>
        <p:txBody>
          <a:bodyPr vert="horz" lIns="91440" tIns="45720" rIns="91440" bIns="45720" rtlCol="0" anchor="b"/>
          <a:lstStyle>
            <a:lvl1pPr algn="l">
              <a:defRPr sz="1051"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7863512" y="282592"/>
            <a:ext cx="636673" cy="733568"/>
          </a:xfrm>
          <a:prstGeom prst="rect">
            <a:avLst/>
          </a:prstGeom>
        </p:spPr>
        <p:txBody>
          <a:bodyPr vert="horz" lIns="91440" tIns="45720" rIns="91440" bIns="45720" rtlCol="0" anchor="b"/>
          <a:lstStyle>
            <a:lvl1pPr algn="ctr">
              <a:defRPr sz="2677" b="0" i="0">
                <a:solidFill>
                  <a:schemeClr val="tx1">
                    <a:tint val="75000"/>
                  </a:schemeClr>
                </a:solidFill>
              </a:defRPr>
            </a:lvl1pPr>
          </a:lstStyle>
          <a:p>
            <a:fld id="{D57F1E4F-1CFF-5643-939E-02111984F565}" type="slidenum">
              <a:rPr lang="en-US" dirty="0"/>
              <a:pPr/>
              <a:t>‹#›</a:t>
            </a:fld>
            <a:endParaRPr lang="en-US" dirty="0"/>
          </a:p>
        </p:txBody>
      </p:sp>
    </p:spTree>
    <p:extLst>
      <p:ext uri="{BB962C8B-B14F-4D97-AF65-F5344CB8AC3E}">
        <p14:creationId xmlns:p14="http://schemas.microsoft.com/office/powerpoint/2010/main" xmlns="" val="1705134976"/>
      </p:ext>
    </p:extLst>
  </p:cSld>
  <p:clrMap bg1="dk1" tx1="lt1" bg2="dk2" tx2="lt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 id="2147483663" r:id="rId13"/>
    <p:sldLayoutId id="2147483664" r:id="rId14"/>
    <p:sldLayoutId id="2147483665" r:id="rId15"/>
    <p:sldLayoutId id="2147483666" r:id="rId16"/>
    <p:sldLayoutId id="2147483667" r:id="rId17"/>
  </p:sldLayoutIdLst>
  <p:txStyles>
    <p:titleStyle>
      <a:lvl1pPr algn="l" defTabSz="436907" rtl="0" eaLnBrk="1" latinLnBrk="0" hangingPunct="1">
        <a:spcBef>
          <a:spcPct val="0"/>
        </a:spcBef>
        <a:buNone/>
        <a:defRPr sz="4014"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27681" indent="-327681" algn="l" defTabSz="436907" rtl="0" eaLnBrk="1" latinLnBrk="0" hangingPunct="1">
        <a:spcBef>
          <a:spcPts val="956"/>
        </a:spcBef>
        <a:spcAft>
          <a:spcPts val="0"/>
        </a:spcAft>
        <a:buClr>
          <a:schemeClr val="bg2">
            <a:lumMod val="40000"/>
            <a:lumOff val="60000"/>
          </a:schemeClr>
        </a:buClr>
        <a:buSzPct val="80000"/>
        <a:buFont typeface="Wingdings 3" charset="2"/>
        <a:buChar char=""/>
        <a:defRPr sz="1911" b="0" i="0" kern="1200">
          <a:solidFill>
            <a:schemeClr val="tx1"/>
          </a:solidFill>
          <a:latin typeface="+mj-lt"/>
          <a:ea typeface="+mj-ea"/>
          <a:cs typeface="+mj-cs"/>
        </a:defRPr>
      </a:lvl1pPr>
      <a:lvl2pPr marL="709974" indent="-273067" algn="l" defTabSz="436907" rtl="0" eaLnBrk="1" latinLnBrk="0" hangingPunct="1">
        <a:spcBef>
          <a:spcPts val="956"/>
        </a:spcBef>
        <a:spcAft>
          <a:spcPts val="0"/>
        </a:spcAft>
        <a:buClr>
          <a:schemeClr val="bg2">
            <a:lumMod val="40000"/>
            <a:lumOff val="60000"/>
          </a:schemeClr>
        </a:buClr>
        <a:buSzPct val="80000"/>
        <a:buFont typeface="Wingdings 3" charset="2"/>
        <a:buChar char=""/>
        <a:defRPr sz="1720" b="0" i="0" kern="1200">
          <a:solidFill>
            <a:schemeClr val="tx1"/>
          </a:solidFill>
          <a:latin typeface="+mj-lt"/>
          <a:ea typeface="+mj-ea"/>
          <a:cs typeface="+mj-cs"/>
        </a:defRPr>
      </a:lvl2pPr>
      <a:lvl3pPr marL="1092270"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529" b="0" i="0" kern="1200">
          <a:solidFill>
            <a:schemeClr val="tx1"/>
          </a:solidFill>
          <a:latin typeface="+mj-lt"/>
          <a:ea typeface="+mj-ea"/>
          <a:cs typeface="+mj-cs"/>
        </a:defRPr>
      </a:lvl3pPr>
      <a:lvl4pPr marL="1529177"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338" b="0" i="0" kern="1200">
          <a:solidFill>
            <a:schemeClr val="tx1"/>
          </a:solidFill>
          <a:latin typeface="+mj-lt"/>
          <a:ea typeface="+mj-ea"/>
          <a:cs typeface="+mj-cs"/>
        </a:defRPr>
      </a:lvl4pPr>
      <a:lvl5pPr marL="1966084"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338" b="0" i="0" kern="1200">
          <a:solidFill>
            <a:schemeClr val="tx1"/>
          </a:solidFill>
          <a:latin typeface="+mj-lt"/>
          <a:ea typeface="+mj-ea"/>
          <a:cs typeface="+mj-cs"/>
        </a:defRPr>
      </a:lvl5pPr>
      <a:lvl6pPr marL="2402992"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338" b="0" i="0" kern="1200">
          <a:solidFill>
            <a:schemeClr val="tx1"/>
          </a:solidFill>
          <a:latin typeface="+mj-lt"/>
          <a:ea typeface="+mj-ea"/>
          <a:cs typeface="+mj-cs"/>
        </a:defRPr>
      </a:lvl6pPr>
      <a:lvl7pPr marL="2839899"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338" b="0" i="0" kern="1200">
          <a:solidFill>
            <a:schemeClr val="tx1"/>
          </a:solidFill>
          <a:latin typeface="+mj-lt"/>
          <a:ea typeface="+mj-ea"/>
          <a:cs typeface="+mj-cs"/>
        </a:defRPr>
      </a:lvl7pPr>
      <a:lvl8pPr marL="3276807"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338" b="0" i="0" kern="1200">
          <a:solidFill>
            <a:schemeClr val="tx1"/>
          </a:solidFill>
          <a:latin typeface="+mj-lt"/>
          <a:ea typeface="+mj-ea"/>
          <a:cs typeface="+mj-cs"/>
        </a:defRPr>
      </a:lvl8pPr>
      <a:lvl9pPr marL="3713714" indent="-218454" algn="l" defTabSz="436907" rtl="0" eaLnBrk="1" latinLnBrk="0" hangingPunct="1">
        <a:spcBef>
          <a:spcPts val="956"/>
        </a:spcBef>
        <a:spcAft>
          <a:spcPts val="0"/>
        </a:spcAft>
        <a:buClr>
          <a:schemeClr val="bg2">
            <a:lumMod val="40000"/>
            <a:lumOff val="60000"/>
          </a:schemeClr>
        </a:buClr>
        <a:buSzPct val="80000"/>
        <a:buFont typeface="Wingdings 3" charset="2"/>
        <a:buChar char=""/>
        <a:defRPr sz="1338" b="0" i="0" kern="1200">
          <a:solidFill>
            <a:schemeClr val="tx1"/>
          </a:solidFill>
          <a:latin typeface="+mj-lt"/>
          <a:ea typeface="+mj-ea"/>
          <a:cs typeface="+mj-cs"/>
        </a:defRPr>
      </a:lvl9pPr>
    </p:bodyStyle>
    <p:otherStyle>
      <a:defPPr>
        <a:defRPr lang="en-US"/>
      </a:defPPr>
      <a:lvl1pPr marL="0" algn="l" defTabSz="436907" rtl="0" eaLnBrk="1" latinLnBrk="0" hangingPunct="1">
        <a:defRPr sz="1720" kern="1200">
          <a:solidFill>
            <a:schemeClr val="tx1"/>
          </a:solidFill>
          <a:latin typeface="+mn-lt"/>
          <a:ea typeface="+mn-ea"/>
          <a:cs typeface="+mn-cs"/>
        </a:defRPr>
      </a:lvl1pPr>
      <a:lvl2pPr marL="436907" algn="l" defTabSz="436907" rtl="0" eaLnBrk="1" latinLnBrk="0" hangingPunct="1">
        <a:defRPr sz="1720" kern="1200">
          <a:solidFill>
            <a:schemeClr val="tx1"/>
          </a:solidFill>
          <a:latin typeface="+mn-lt"/>
          <a:ea typeface="+mn-ea"/>
          <a:cs typeface="+mn-cs"/>
        </a:defRPr>
      </a:lvl2pPr>
      <a:lvl3pPr marL="873815" algn="l" defTabSz="436907" rtl="0" eaLnBrk="1" latinLnBrk="0" hangingPunct="1">
        <a:defRPr sz="1720" kern="1200">
          <a:solidFill>
            <a:schemeClr val="tx1"/>
          </a:solidFill>
          <a:latin typeface="+mn-lt"/>
          <a:ea typeface="+mn-ea"/>
          <a:cs typeface="+mn-cs"/>
        </a:defRPr>
      </a:lvl3pPr>
      <a:lvl4pPr marL="1310722" algn="l" defTabSz="436907" rtl="0" eaLnBrk="1" latinLnBrk="0" hangingPunct="1">
        <a:defRPr sz="1720" kern="1200">
          <a:solidFill>
            <a:schemeClr val="tx1"/>
          </a:solidFill>
          <a:latin typeface="+mn-lt"/>
          <a:ea typeface="+mn-ea"/>
          <a:cs typeface="+mn-cs"/>
        </a:defRPr>
      </a:lvl4pPr>
      <a:lvl5pPr marL="1747631" algn="l" defTabSz="436907" rtl="0" eaLnBrk="1" latinLnBrk="0" hangingPunct="1">
        <a:defRPr sz="1720" kern="1200">
          <a:solidFill>
            <a:schemeClr val="tx1"/>
          </a:solidFill>
          <a:latin typeface="+mn-lt"/>
          <a:ea typeface="+mn-ea"/>
          <a:cs typeface="+mn-cs"/>
        </a:defRPr>
      </a:lvl5pPr>
      <a:lvl6pPr marL="2184538" algn="l" defTabSz="436907" rtl="0" eaLnBrk="1" latinLnBrk="0" hangingPunct="1">
        <a:defRPr sz="1720" kern="1200">
          <a:solidFill>
            <a:schemeClr val="tx1"/>
          </a:solidFill>
          <a:latin typeface="+mn-lt"/>
          <a:ea typeface="+mn-ea"/>
          <a:cs typeface="+mn-cs"/>
        </a:defRPr>
      </a:lvl6pPr>
      <a:lvl7pPr marL="2621446" algn="l" defTabSz="436907" rtl="0" eaLnBrk="1" latinLnBrk="0" hangingPunct="1">
        <a:defRPr sz="1720" kern="1200">
          <a:solidFill>
            <a:schemeClr val="tx1"/>
          </a:solidFill>
          <a:latin typeface="+mn-lt"/>
          <a:ea typeface="+mn-ea"/>
          <a:cs typeface="+mn-cs"/>
        </a:defRPr>
      </a:lvl7pPr>
      <a:lvl8pPr marL="3058353" algn="l" defTabSz="436907" rtl="0" eaLnBrk="1" latinLnBrk="0" hangingPunct="1">
        <a:defRPr sz="1720" kern="1200">
          <a:solidFill>
            <a:schemeClr val="tx1"/>
          </a:solidFill>
          <a:latin typeface="+mn-lt"/>
          <a:ea typeface="+mn-ea"/>
          <a:cs typeface="+mn-cs"/>
        </a:defRPr>
      </a:lvl8pPr>
      <a:lvl9pPr marL="3495261" algn="l" defTabSz="436907" rtl="0" eaLnBrk="1" latinLnBrk="0" hangingPunct="1">
        <a:defRPr sz="17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s://m.kumparan.com/topic/tari-tradisional" TargetMode="Externa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id.wikipedia.org/wiki/Kalimantan_Selatan" TargetMode="External"/><Relationship Id="rId2" Type="http://schemas.openxmlformats.org/officeDocument/2006/relationships/hyperlink" Target="https://id.wikipedia.org/wiki/Bahasa_Banjar" TargetMode="External"/><Relationship Id="rId1" Type="http://schemas.openxmlformats.org/officeDocument/2006/relationships/slideLayout" Target="../slideLayouts/slideLayout7.xml"/><Relationship Id="rId4" Type="http://schemas.openxmlformats.org/officeDocument/2006/relationships/hyperlink" Target="https://id.wikipedia.org/wiki/Provinsi_Ria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p:nvPr/>
        </p:nvSpPr>
        <p:spPr>
          <a:xfrm>
            <a:off x="1930043" y="609601"/>
            <a:ext cx="5747108" cy="879680"/>
          </a:xfrm>
          <a:prstGeom prst="rect">
            <a:avLst/>
          </a:prstGeom>
        </p:spPr>
        <p:txBody>
          <a:bodyPr wrap="square" lIns="0" tIns="9747" rIns="0" bIns="0" rtlCol="0">
            <a:noAutofit/>
          </a:bodyPr>
          <a:lstStyle/>
          <a:p>
            <a:pPr algn="ctr">
              <a:lnSpc>
                <a:spcPts val="1535"/>
              </a:lnSpc>
            </a:pPr>
            <a:endParaRPr lang="en-US" sz="2000" b="1" spc="-1" dirty="0">
              <a:latin typeface="Arial"/>
              <a:cs typeface="Arial"/>
            </a:endParaRPr>
          </a:p>
          <a:p>
            <a:pPr algn="ctr">
              <a:lnSpc>
                <a:spcPts val="1535"/>
              </a:lnSpc>
            </a:pPr>
            <a:r>
              <a:rPr sz="2000" b="1" spc="-1" dirty="0">
                <a:latin typeface="Arial"/>
                <a:cs typeface="Arial"/>
              </a:rPr>
              <a:t>MATERI MPLS SENI BUDAYA SMP</a:t>
            </a:r>
            <a:endParaRPr sz="2000" dirty="0">
              <a:latin typeface="Arial"/>
              <a:cs typeface="Arial"/>
            </a:endParaRPr>
          </a:p>
          <a:p>
            <a:pPr marL="129882" marR="144991" algn="ctr">
              <a:lnSpc>
                <a:spcPct val="95825"/>
              </a:lnSpc>
              <a:spcBef>
                <a:spcPts val="725"/>
              </a:spcBef>
            </a:pPr>
            <a:r>
              <a:rPr sz="2000" b="1" spc="-2" dirty="0">
                <a:latin typeface="Arial"/>
                <a:cs typeface="Arial"/>
              </a:rPr>
              <a:t>TAHUN PELAJARAN 2021/2022</a:t>
            </a:r>
            <a:endParaRPr sz="2000" dirty="0">
              <a:latin typeface="Arial"/>
              <a:cs typeface="Arial"/>
            </a:endParaRPr>
          </a:p>
        </p:txBody>
      </p:sp>
      <p:sp>
        <p:nvSpPr>
          <p:cNvPr id="9" name="object 9"/>
          <p:cNvSpPr txBox="1"/>
          <p:nvPr/>
        </p:nvSpPr>
        <p:spPr>
          <a:xfrm>
            <a:off x="780084" y="1676098"/>
            <a:ext cx="133604" cy="177800"/>
          </a:xfrm>
          <a:prstGeom prst="rect">
            <a:avLst/>
          </a:prstGeom>
        </p:spPr>
        <p:txBody>
          <a:bodyPr wrap="square" lIns="0" tIns="8413" rIns="0" bIns="0" rtlCol="0">
            <a:noAutofit/>
          </a:bodyPr>
          <a:lstStyle/>
          <a:p>
            <a:pPr marL="12700">
              <a:lnSpc>
                <a:spcPts val="1325"/>
              </a:lnSpc>
            </a:pPr>
            <a:r>
              <a:rPr sz="1200" b="1" dirty="0">
                <a:latin typeface="Arial"/>
                <a:cs typeface="Arial"/>
              </a:rPr>
              <a:t>I.</a:t>
            </a:r>
            <a:endParaRPr sz="1200" dirty="0">
              <a:latin typeface="Arial"/>
              <a:cs typeface="Arial"/>
            </a:endParaRPr>
          </a:p>
        </p:txBody>
      </p:sp>
      <p:sp>
        <p:nvSpPr>
          <p:cNvPr id="8" name="object 8"/>
          <p:cNvSpPr txBox="1"/>
          <p:nvPr/>
        </p:nvSpPr>
        <p:spPr>
          <a:xfrm>
            <a:off x="1051356" y="1676098"/>
            <a:ext cx="878687" cy="177800"/>
          </a:xfrm>
          <a:prstGeom prst="rect">
            <a:avLst/>
          </a:prstGeom>
        </p:spPr>
        <p:txBody>
          <a:bodyPr wrap="square" lIns="0" tIns="8413" rIns="0" bIns="0" rtlCol="0">
            <a:noAutofit/>
          </a:bodyPr>
          <a:lstStyle/>
          <a:p>
            <a:pPr marL="12700">
              <a:lnSpc>
                <a:spcPts val="1325"/>
              </a:lnSpc>
            </a:pPr>
            <a:r>
              <a:rPr sz="1200" b="1" dirty="0">
                <a:latin typeface="Arial"/>
                <a:cs typeface="Arial"/>
              </a:rPr>
              <a:t>SENI RUPA</a:t>
            </a:r>
            <a:endParaRPr sz="1200" dirty="0">
              <a:latin typeface="Arial"/>
              <a:cs typeface="Arial"/>
            </a:endParaRPr>
          </a:p>
        </p:txBody>
      </p:sp>
      <p:sp>
        <p:nvSpPr>
          <p:cNvPr id="7" name="object 7"/>
          <p:cNvSpPr txBox="1"/>
          <p:nvPr/>
        </p:nvSpPr>
        <p:spPr>
          <a:xfrm>
            <a:off x="1051356" y="2040715"/>
            <a:ext cx="3341166" cy="177800"/>
          </a:xfrm>
          <a:prstGeom prst="rect">
            <a:avLst/>
          </a:prstGeom>
        </p:spPr>
        <p:txBody>
          <a:bodyPr wrap="square" lIns="0" tIns="8413" rIns="0" bIns="0" rtlCol="0">
            <a:noAutofit/>
          </a:bodyPr>
          <a:lstStyle/>
          <a:p>
            <a:pPr marL="12700">
              <a:lnSpc>
                <a:spcPts val="1325"/>
              </a:lnSpc>
            </a:pPr>
            <a:r>
              <a:rPr sz="1200" b="1" spc="-3" dirty="0">
                <a:latin typeface="Arial"/>
                <a:cs typeface="Arial"/>
              </a:rPr>
              <a:t>A. Menggambar Flora, Fauna dan Alam benda</a:t>
            </a:r>
            <a:endParaRPr sz="1200" dirty="0">
              <a:latin typeface="Arial"/>
              <a:cs typeface="Arial"/>
            </a:endParaRPr>
          </a:p>
        </p:txBody>
      </p:sp>
      <p:sp>
        <p:nvSpPr>
          <p:cNvPr id="6" name="object 6"/>
          <p:cNvSpPr txBox="1"/>
          <p:nvPr/>
        </p:nvSpPr>
        <p:spPr>
          <a:xfrm>
            <a:off x="1229664" y="2302843"/>
            <a:ext cx="176580" cy="177800"/>
          </a:xfrm>
          <a:prstGeom prst="rect">
            <a:avLst/>
          </a:prstGeom>
        </p:spPr>
        <p:txBody>
          <a:bodyPr wrap="square" lIns="0" tIns="8413" rIns="0" bIns="0" rtlCol="0">
            <a:noAutofit/>
          </a:bodyPr>
          <a:lstStyle/>
          <a:p>
            <a:pPr marL="12700">
              <a:lnSpc>
                <a:spcPts val="1325"/>
              </a:lnSpc>
            </a:pPr>
            <a:r>
              <a:rPr sz="1200" spc="4" dirty="0">
                <a:latin typeface="Arial"/>
                <a:cs typeface="Arial"/>
              </a:rPr>
              <a:t>1.</a:t>
            </a:r>
            <a:endParaRPr sz="1200">
              <a:latin typeface="Arial"/>
              <a:cs typeface="Arial"/>
            </a:endParaRPr>
          </a:p>
        </p:txBody>
      </p:sp>
      <p:sp>
        <p:nvSpPr>
          <p:cNvPr id="5" name="object 5"/>
          <p:cNvSpPr txBox="1"/>
          <p:nvPr/>
        </p:nvSpPr>
        <p:spPr>
          <a:xfrm>
            <a:off x="1410970" y="2302843"/>
            <a:ext cx="7031047" cy="3070936"/>
          </a:xfrm>
          <a:prstGeom prst="rect">
            <a:avLst/>
          </a:prstGeom>
        </p:spPr>
        <p:txBody>
          <a:bodyPr wrap="square" lIns="0" tIns="8413" rIns="0" bIns="0" rtlCol="0">
            <a:noAutofit/>
          </a:bodyPr>
          <a:lstStyle/>
          <a:p>
            <a:pPr marL="12700" marR="13586">
              <a:lnSpc>
                <a:spcPts val="1325"/>
              </a:lnSpc>
            </a:pPr>
            <a:r>
              <a:rPr sz="1200" spc="0" dirty="0">
                <a:latin typeface="Arial"/>
                <a:cs typeface="Arial"/>
              </a:rPr>
              <a:t>Pengertian</a:t>
            </a:r>
            <a:endParaRPr sz="1200" dirty="0">
              <a:latin typeface="Arial"/>
              <a:cs typeface="Arial"/>
            </a:endParaRPr>
          </a:p>
          <a:p>
            <a:pPr marL="12700" marR="134061">
              <a:lnSpc>
                <a:spcPts val="1379"/>
              </a:lnSpc>
              <a:spcBef>
                <a:spcPts val="629"/>
              </a:spcBef>
            </a:pPr>
            <a:r>
              <a:rPr sz="1200" spc="0" dirty="0">
                <a:latin typeface="Arial"/>
                <a:cs typeface="Arial"/>
              </a:rPr>
              <a:t>Menggambar adalah menuangkan hasil imajinasi atau hasil pengamatan terhadap objek nyata secara </a:t>
            </a:r>
            <a:endParaRPr sz="1200" dirty="0">
              <a:latin typeface="Arial"/>
              <a:cs typeface="Arial"/>
            </a:endParaRPr>
          </a:p>
          <a:p>
            <a:pPr marL="12700" marR="134061">
              <a:lnSpc>
                <a:spcPts val="1379"/>
              </a:lnSpc>
              <a:spcBef>
                <a:spcPts val="684"/>
              </a:spcBef>
            </a:pPr>
            <a:r>
              <a:rPr sz="1200" spc="0" dirty="0">
                <a:latin typeface="Arial"/>
                <a:cs typeface="Arial"/>
              </a:rPr>
              <a:t>obyektif pada media dua dimensi dengan teknik goresan atau coretan.</a:t>
            </a:r>
            <a:endParaRPr sz="1200" dirty="0">
              <a:latin typeface="Arial"/>
              <a:cs typeface="Arial"/>
            </a:endParaRPr>
          </a:p>
          <a:p>
            <a:pPr marL="12700" marR="101">
              <a:lnSpc>
                <a:spcPts val="1379"/>
              </a:lnSpc>
              <a:spcBef>
                <a:spcPts val="714"/>
              </a:spcBef>
            </a:pPr>
            <a:r>
              <a:rPr sz="1200" spc="0" dirty="0">
                <a:latin typeface="Arial"/>
                <a:cs typeface="Arial"/>
              </a:rPr>
              <a:t>Objek menggambar flora terdiri dari unsur tumbuh-tumbuhan misalnya pohon, daun, bunga, buah dan </a:t>
            </a:r>
            <a:endParaRPr sz="1200" dirty="0">
              <a:latin typeface="Arial"/>
              <a:cs typeface="Arial"/>
            </a:endParaRPr>
          </a:p>
          <a:p>
            <a:pPr marL="12700" marR="101">
              <a:lnSpc>
                <a:spcPts val="1379"/>
              </a:lnSpc>
              <a:spcBef>
                <a:spcPts val="691"/>
              </a:spcBef>
            </a:pPr>
            <a:r>
              <a:rPr sz="1200" dirty="0">
                <a:latin typeface="Arial"/>
                <a:cs typeface="Arial"/>
              </a:rPr>
              <a:t>s</a:t>
            </a:r>
            <a:r>
              <a:rPr sz="1200" spc="4" dirty="0">
                <a:latin typeface="Arial"/>
                <a:cs typeface="Arial"/>
              </a:rPr>
              <a:t>eb</a:t>
            </a:r>
            <a:r>
              <a:rPr sz="1200" spc="-4" dirty="0">
                <a:latin typeface="Arial"/>
                <a:cs typeface="Arial"/>
              </a:rPr>
              <a:t>a</a:t>
            </a:r>
            <a:r>
              <a:rPr sz="1200" spc="4" dirty="0">
                <a:latin typeface="Arial"/>
                <a:cs typeface="Arial"/>
              </a:rPr>
              <a:t>ga</a:t>
            </a:r>
            <a:r>
              <a:rPr sz="1200" spc="0" dirty="0">
                <a:latin typeface="Arial"/>
                <a:cs typeface="Arial"/>
              </a:rPr>
              <a:t>iny</a:t>
            </a:r>
            <a:r>
              <a:rPr sz="1200" spc="-4" dirty="0">
                <a:latin typeface="Arial"/>
                <a:cs typeface="Arial"/>
              </a:rPr>
              <a:t>a</a:t>
            </a:r>
            <a:r>
              <a:rPr sz="1200" spc="0" dirty="0">
                <a:latin typeface="Arial"/>
                <a:cs typeface="Arial"/>
              </a:rPr>
              <a:t>.</a:t>
            </a:r>
            <a:r>
              <a:rPr sz="1200" spc="4" dirty="0">
                <a:latin typeface="Arial"/>
                <a:cs typeface="Arial"/>
              </a:rPr>
              <a:t> </a:t>
            </a:r>
            <a:r>
              <a:rPr sz="1200" spc="0" dirty="0">
                <a:latin typeface="Arial"/>
                <a:cs typeface="Arial"/>
              </a:rPr>
              <a:t>O</a:t>
            </a:r>
            <a:r>
              <a:rPr sz="1200" spc="4" dirty="0">
                <a:latin typeface="Arial"/>
                <a:cs typeface="Arial"/>
              </a:rPr>
              <a:t>b</a:t>
            </a:r>
            <a:r>
              <a:rPr sz="1200" spc="-14" dirty="0">
                <a:latin typeface="Arial"/>
                <a:cs typeface="Arial"/>
              </a:rPr>
              <a:t>j</a:t>
            </a:r>
            <a:r>
              <a:rPr sz="1200" spc="4" dirty="0">
                <a:latin typeface="Arial"/>
                <a:cs typeface="Arial"/>
              </a:rPr>
              <a:t>e</a:t>
            </a:r>
            <a:r>
              <a:rPr sz="1200" spc="0" dirty="0">
                <a:latin typeface="Arial"/>
                <a:cs typeface="Arial"/>
              </a:rPr>
              <a:t>k</a:t>
            </a:r>
            <a:r>
              <a:rPr sz="1200" spc="-9" dirty="0">
                <a:latin typeface="Arial"/>
                <a:cs typeface="Arial"/>
              </a:rPr>
              <a:t> </a:t>
            </a:r>
            <a:r>
              <a:rPr sz="1200" spc="4" dirty="0">
                <a:latin typeface="Arial"/>
                <a:cs typeface="Arial"/>
              </a:rPr>
              <a:t>m</a:t>
            </a:r>
            <a:r>
              <a:rPr sz="1200" spc="-4" dirty="0">
                <a:latin typeface="Arial"/>
                <a:cs typeface="Arial"/>
              </a:rPr>
              <a:t>e</a:t>
            </a:r>
            <a:r>
              <a:rPr sz="1200" spc="4" dirty="0">
                <a:latin typeface="Arial"/>
                <a:cs typeface="Arial"/>
              </a:rPr>
              <a:t>ng</a:t>
            </a:r>
            <a:r>
              <a:rPr sz="1200" spc="-4" dirty="0">
                <a:latin typeface="Arial"/>
                <a:cs typeface="Arial"/>
              </a:rPr>
              <a:t>g</a:t>
            </a:r>
            <a:r>
              <a:rPr sz="1200" spc="4" dirty="0">
                <a:latin typeface="Arial"/>
                <a:cs typeface="Arial"/>
              </a:rPr>
              <a:t>a</a:t>
            </a:r>
            <a:r>
              <a:rPr sz="1200" spc="-4" dirty="0">
                <a:latin typeface="Arial"/>
                <a:cs typeface="Arial"/>
              </a:rPr>
              <a:t>m</a:t>
            </a:r>
            <a:r>
              <a:rPr sz="1200" spc="4" dirty="0">
                <a:latin typeface="Arial"/>
                <a:cs typeface="Arial"/>
              </a:rPr>
              <a:t>ba</a:t>
            </a:r>
            <a:r>
              <a:rPr sz="1200" spc="0" dirty="0">
                <a:latin typeface="Arial"/>
                <a:cs typeface="Arial"/>
              </a:rPr>
              <a:t>r f</a:t>
            </a:r>
            <a:r>
              <a:rPr sz="1200" spc="-4" dirty="0">
                <a:latin typeface="Arial"/>
                <a:cs typeface="Arial"/>
              </a:rPr>
              <a:t>a</a:t>
            </a:r>
            <a:r>
              <a:rPr sz="1200" spc="4" dirty="0">
                <a:latin typeface="Arial"/>
                <a:cs typeface="Arial"/>
              </a:rPr>
              <a:t>u</a:t>
            </a:r>
            <a:r>
              <a:rPr sz="1200" spc="-4" dirty="0">
                <a:latin typeface="Arial"/>
                <a:cs typeface="Arial"/>
              </a:rPr>
              <a:t>n</a:t>
            </a:r>
            <a:r>
              <a:rPr sz="1200" spc="0" dirty="0">
                <a:latin typeface="Arial"/>
                <a:cs typeface="Arial"/>
              </a:rPr>
              <a:t>a</a:t>
            </a:r>
            <a:r>
              <a:rPr sz="1200" spc="4" dirty="0">
                <a:latin typeface="Arial"/>
                <a:cs typeface="Arial"/>
              </a:rPr>
              <a:t> te</a:t>
            </a:r>
            <a:r>
              <a:rPr sz="1200" spc="-14" dirty="0">
                <a:latin typeface="Arial"/>
                <a:cs typeface="Arial"/>
              </a:rPr>
              <a:t>r</a:t>
            </a:r>
            <a:r>
              <a:rPr sz="1200" spc="4" dirty="0">
                <a:latin typeface="Arial"/>
                <a:cs typeface="Arial"/>
              </a:rPr>
              <a:t>d</a:t>
            </a:r>
            <a:r>
              <a:rPr sz="1200" spc="0" dirty="0">
                <a:latin typeface="Arial"/>
                <a:cs typeface="Arial"/>
              </a:rPr>
              <a:t>i</a:t>
            </a:r>
            <a:r>
              <a:rPr sz="1200" spc="-4" dirty="0">
                <a:latin typeface="Arial"/>
                <a:cs typeface="Arial"/>
              </a:rPr>
              <a:t>r</a:t>
            </a:r>
            <a:r>
              <a:rPr sz="1200" spc="0" dirty="0">
                <a:latin typeface="Arial"/>
                <a:cs typeface="Arial"/>
              </a:rPr>
              <a:t>i </a:t>
            </a:r>
            <a:r>
              <a:rPr sz="1200" spc="4" dirty="0">
                <a:latin typeface="Arial"/>
                <a:cs typeface="Arial"/>
              </a:rPr>
              <a:t>da</a:t>
            </a:r>
            <a:r>
              <a:rPr sz="1200" spc="0" dirty="0">
                <a:latin typeface="Arial"/>
                <a:cs typeface="Arial"/>
              </a:rPr>
              <a:t>ri</a:t>
            </a:r>
            <a:r>
              <a:rPr sz="1200" spc="-4" dirty="0">
                <a:latin typeface="Arial"/>
                <a:cs typeface="Arial"/>
              </a:rPr>
              <a:t> </a:t>
            </a:r>
            <a:r>
              <a:rPr sz="1200" spc="4" dirty="0">
                <a:latin typeface="Arial"/>
                <a:cs typeface="Arial"/>
              </a:rPr>
              <a:t>be</a:t>
            </a:r>
            <a:r>
              <a:rPr sz="1200" spc="-14" dirty="0">
                <a:latin typeface="Arial"/>
                <a:cs typeface="Arial"/>
              </a:rPr>
              <a:t>r</a:t>
            </a:r>
            <a:r>
              <a:rPr sz="1200" spc="4" dirty="0">
                <a:latin typeface="Arial"/>
                <a:cs typeface="Arial"/>
              </a:rPr>
              <a:t>ba</a:t>
            </a:r>
            <a:r>
              <a:rPr sz="1200" spc="-4" dirty="0">
                <a:latin typeface="Arial"/>
                <a:cs typeface="Arial"/>
              </a:rPr>
              <a:t>g</a:t>
            </a:r>
            <a:r>
              <a:rPr sz="1200" spc="4" dirty="0">
                <a:latin typeface="Arial"/>
                <a:cs typeface="Arial"/>
              </a:rPr>
              <a:t>a</a:t>
            </a:r>
            <a:r>
              <a:rPr sz="1200" spc="0" dirty="0">
                <a:latin typeface="Arial"/>
                <a:cs typeface="Arial"/>
              </a:rPr>
              <a:t>i je</a:t>
            </a:r>
            <a:r>
              <a:rPr sz="1200" spc="4" dirty="0">
                <a:latin typeface="Arial"/>
                <a:cs typeface="Arial"/>
              </a:rPr>
              <a:t>n</a:t>
            </a:r>
            <a:r>
              <a:rPr sz="1200" spc="0" dirty="0">
                <a:latin typeface="Arial"/>
                <a:cs typeface="Arial"/>
              </a:rPr>
              <a:t>is</a:t>
            </a:r>
            <a:r>
              <a:rPr sz="1200" spc="-9" dirty="0">
                <a:latin typeface="Arial"/>
                <a:cs typeface="Arial"/>
              </a:rPr>
              <a:t> </a:t>
            </a:r>
            <a:r>
              <a:rPr sz="1200" spc="4" dirty="0">
                <a:latin typeface="Arial"/>
                <a:cs typeface="Arial"/>
              </a:rPr>
              <a:t>h</a:t>
            </a:r>
            <a:r>
              <a:rPr sz="1200" spc="-4" dirty="0">
                <a:latin typeface="Arial"/>
                <a:cs typeface="Arial"/>
              </a:rPr>
              <a:t>e</a:t>
            </a:r>
            <a:r>
              <a:rPr sz="1200" spc="0" dirty="0">
                <a:latin typeface="Arial"/>
                <a:cs typeface="Arial"/>
              </a:rPr>
              <a:t>wa</a:t>
            </a:r>
            <a:r>
              <a:rPr sz="1200" spc="4" dirty="0">
                <a:latin typeface="Arial"/>
                <a:cs typeface="Arial"/>
              </a:rPr>
              <a:t>n</a:t>
            </a:r>
            <a:r>
              <a:rPr sz="1200" spc="0" dirty="0">
                <a:latin typeface="Arial"/>
                <a:cs typeface="Arial"/>
              </a:rPr>
              <a:t>.</a:t>
            </a:r>
            <a:r>
              <a:rPr sz="1200" spc="4" dirty="0">
                <a:latin typeface="Arial"/>
                <a:cs typeface="Arial"/>
              </a:rPr>
              <a:t> </a:t>
            </a:r>
            <a:r>
              <a:rPr sz="1200" spc="-9" dirty="0">
                <a:latin typeface="Arial"/>
                <a:cs typeface="Arial"/>
              </a:rPr>
              <a:t>S</a:t>
            </a:r>
            <a:r>
              <a:rPr sz="1200" spc="4" dirty="0">
                <a:latin typeface="Arial"/>
                <a:cs typeface="Arial"/>
              </a:rPr>
              <a:t>ed</a:t>
            </a:r>
            <a:r>
              <a:rPr sz="1200" spc="-4" dirty="0">
                <a:latin typeface="Arial"/>
                <a:cs typeface="Arial"/>
              </a:rPr>
              <a:t>a</a:t>
            </a:r>
            <a:r>
              <a:rPr sz="1200" spc="4" dirty="0">
                <a:latin typeface="Arial"/>
                <a:cs typeface="Arial"/>
              </a:rPr>
              <a:t>ng</a:t>
            </a:r>
            <a:r>
              <a:rPr sz="1200" spc="-9" dirty="0">
                <a:latin typeface="Arial"/>
                <a:cs typeface="Arial"/>
              </a:rPr>
              <a:t>k</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m</a:t>
            </a:r>
            <a:r>
              <a:rPr sz="1200" spc="-4" dirty="0">
                <a:latin typeface="Arial"/>
                <a:cs typeface="Arial"/>
              </a:rPr>
              <a:t>e</a:t>
            </a:r>
            <a:r>
              <a:rPr sz="1200" spc="4" dirty="0">
                <a:latin typeface="Arial"/>
                <a:cs typeface="Arial"/>
              </a:rPr>
              <a:t>n</a:t>
            </a:r>
            <a:r>
              <a:rPr sz="1200" spc="-4" dirty="0">
                <a:latin typeface="Arial"/>
                <a:cs typeface="Arial"/>
              </a:rPr>
              <a:t>g</a:t>
            </a:r>
            <a:r>
              <a:rPr sz="1200" spc="4" dirty="0">
                <a:latin typeface="Arial"/>
                <a:cs typeface="Arial"/>
              </a:rPr>
              <a:t>ga</a:t>
            </a:r>
            <a:r>
              <a:rPr sz="1200" spc="-4" dirty="0">
                <a:latin typeface="Arial"/>
                <a:cs typeface="Arial"/>
              </a:rPr>
              <a:t>m</a:t>
            </a:r>
            <a:r>
              <a:rPr sz="1200" spc="4" dirty="0">
                <a:latin typeface="Arial"/>
                <a:cs typeface="Arial"/>
              </a:rPr>
              <a:t>ba</a:t>
            </a:r>
            <a:r>
              <a:rPr sz="1200" spc="0" dirty="0">
                <a:latin typeface="Arial"/>
                <a:cs typeface="Arial"/>
              </a:rPr>
              <a:t>r</a:t>
            </a:r>
            <a:r>
              <a:rPr sz="1200" spc="-9" dirty="0">
                <a:latin typeface="Arial"/>
                <a:cs typeface="Arial"/>
              </a:rPr>
              <a:t> </a:t>
            </a:r>
            <a:r>
              <a:rPr sz="1200" spc="4" dirty="0">
                <a:latin typeface="Arial"/>
                <a:cs typeface="Arial"/>
              </a:rPr>
              <a:t>a</a:t>
            </a:r>
            <a:r>
              <a:rPr sz="1200" spc="0" dirty="0">
                <a:latin typeface="Arial"/>
                <a:cs typeface="Arial"/>
              </a:rPr>
              <a:t>lam </a:t>
            </a:r>
            <a:endParaRPr sz="1200" dirty="0">
              <a:latin typeface="Arial"/>
              <a:cs typeface="Arial"/>
            </a:endParaRPr>
          </a:p>
          <a:p>
            <a:pPr marL="12700" marR="101">
              <a:lnSpc>
                <a:spcPts val="1379"/>
              </a:lnSpc>
              <a:spcBef>
                <a:spcPts val="691"/>
              </a:spcBef>
            </a:pPr>
            <a:r>
              <a:rPr sz="1200" spc="0" dirty="0">
                <a:latin typeface="Arial"/>
                <a:cs typeface="Arial"/>
              </a:rPr>
              <a:t>benda berarti menggambar dengan objek benda mati.</a:t>
            </a:r>
            <a:endParaRPr sz="1200" dirty="0">
              <a:latin typeface="Arial"/>
              <a:cs typeface="Arial"/>
            </a:endParaRPr>
          </a:p>
          <a:p>
            <a:pPr marL="12700" marR="13586">
              <a:lnSpc>
                <a:spcPct val="95825"/>
              </a:lnSpc>
              <a:spcBef>
                <a:spcPts val="701"/>
              </a:spcBef>
            </a:pPr>
            <a:r>
              <a:rPr sz="1200" spc="0" dirty="0">
                <a:latin typeface="Arial"/>
                <a:cs typeface="Arial"/>
              </a:rPr>
              <a:t>Unsur-unsur seni rupa</a:t>
            </a:r>
            <a:endParaRPr sz="1200" dirty="0">
              <a:latin typeface="Arial"/>
              <a:cs typeface="Arial"/>
            </a:endParaRPr>
          </a:p>
          <a:p>
            <a:pPr marL="12700">
              <a:lnSpc>
                <a:spcPts val="1379"/>
              </a:lnSpc>
              <a:spcBef>
                <a:spcPts val="696"/>
              </a:spcBef>
            </a:pPr>
            <a:r>
              <a:rPr sz="1200" dirty="0">
                <a:latin typeface="Arial"/>
                <a:cs typeface="Arial"/>
              </a:rPr>
              <a:t>Dal</a:t>
            </a:r>
            <a:r>
              <a:rPr sz="1200" spc="4" dirty="0">
                <a:latin typeface="Arial"/>
                <a:cs typeface="Arial"/>
              </a:rPr>
              <a:t>a</a:t>
            </a:r>
            <a:r>
              <a:rPr sz="1200" spc="0" dirty="0">
                <a:latin typeface="Arial"/>
                <a:cs typeface="Arial"/>
              </a:rPr>
              <a:t>m </a:t>
            </a:r>
            <a:r>
              <a:rPr sz="1200" spc="4" dirty="0">
                <a:latin typeface="Arial"/>
                <a:cs typeface="Arial"/>
              </a:rPr>
              <a:t>m</a:t>
            </a:r>
            <a:r>
              <a:rPr sz="1200" spc="-4" dirty="0">
                <a:latin typeface="Arial"/>
                <a:cs typeface="Arial"/>
              </a:rPr>
              <a:t>e</a:t>
            </a:r>
            <a:r>
              <a:rPr sz="1200" spc="4" dirty="0">
                <a:latin typeface="Arial"/>
                <a:cs typeface="Arial"/>
              </a:rPr>
              <a:t>ng</a:t>
            </a:r>
            <a:r>
              <a:rPr sz="1200" spc="-4" dirty="0">
                <a:latin typeface="Arial"/>
                <a:cs typeface="Arial"/>
              </a:rPr>
              <a:t>ga</a:t>
            </a:r>
            <a:r>
              <a:rPr sz="1200" spc="4" dirty="0">
                <a:latin typeface="Arial"/>
                <a:cs typeface="Arial"/>
              </a:rPr>
              <a:t>mba</a:t>
            </a:r>
            <a:r>
              <a:rPr sz="1200" spc="0" dirty="0">
                <a:latin typeface="Arial"/>
                <a:cs typeface="Arial"/>
              </a:rPr>
              <a:t>r f</a:t>
            </a:r>
            <a:r>
              <a:rPr sz="1200" spc="-14" dirty="0">
                <a:latin typeface="Arial"/>
                <a:cs typeface="Arial"/>
              </a:rPr>
              <a:t>l</a:t>
            </a:r>
            <a:r>
              <a:rPr sz="1200" spc="4" dirty="0">
                <a:latin typeface="Arial"/>
                <a:cs typeface="Arial"/>
              </a:rPr>
              <a:t>o</a:t>
            </a:r>
            <a:r>
              <a:rPr sz="1200" spc="0" dirty="0">
                <a:latin typeface="Arial"/>
                <a:cs typeface="Arial"/>
              </a:rPr>
              <a:t>ra,</a:t>
            </a:r>
            <a:r>
              <a:rPr sz="1200" spc="4" dirty="0">
                <a:latin typeface="Arial"/>
                <a:cs typeface="Arial"/>
              </a:rPr>
              <a:t> </a:t>
            </a:r>
            <a:r>
              <a:rPr sz="1200" spc="0" dirty="0">
                <a:latin typeface="Arial"/>
                <a:cs typeface="Arial"/>
              </a:rPr>
              <a:t>f</a:t>
            </a:r>
            <a:r>
              <a:rPr sz="1200" spc="-4" dirty="0">
                <a:latin typeface="Arial"/>
                <a:cs typeface="Arial"/>
              </a:rPr>
              <a:t>a</a:t>
            </a:r>
            <a:r>
              <a:rPr sz="1200" spc="4" dirty="0">
                <a:latin typeface="Arial"/>
                <a:cs typeface="Arial"/>
              </a:rPr>
              <a:t>u</a:t>
            </a:r>
            <a:r>
              <a:rPr sz="1200" spc="-4" dirty="0">
                <a:latin typeface="Arial"/>
                <a:cs typeface="Arial"/>
              </a:rPr>
              <a:t>n</a:t>
            </a:r>
            <a:r>
              <a:rPr sz="1200" spc="4" dirty="0">
                <a:latin typeface="Arial"/>
                <a:cs typeface="Arial"/>
              </a:rPr>
              <a:t>a</a:t>
            </a:r>
            <a:r>
              <a:rPr sz="1200" spc="0" dirty="0">
                <a:latin typeface="Arial"/>
                <a:cs typeface="Arial"/>
              </a:rPr>
              <a:t>,</a:t>
            </a:r>
            <a:r>
              <a:rPr sz="1200" spc="4" dirty="0">
                <a:latin typeface="Arial"/>
                <a:cs typeface="Arial"/>
              </a:rPr>
              <a:t> </a:t>
            </a:r>
            <a:r>
              <a:rPr sz="1200" spc="-4" dirty="0">
                <a:latin typeface="Arial"/>
                <a:cs typeface="Arial"/>
              </a:rPr>
              <a:t>d</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a</a:t>
            </a:r>
            <a:r>
              <a:rPr sz="1200" spc="0" dirty="0">
                <a:latin typeface="Arial"/>
                <a:cs typeface="Arial"/>
              </a:rPr>
              <a:t>l</a:t>
            </a:r>
            <a:r>
              <a:rPr sz="1200" spc="-9" dirty="0">
                <a:latin typeface="Arial"/>
                <a:cs typeface="Arial"/>
              </a:rPr>
              <a:t>a</a:t>
            </a:r>
            <a:r>
              <a:rPr sz="1200" spc="0" dirty="0">
                <a:latin typeface="Arial"/>
                <a:cs typeface="Arial"/>
              </a:rPr>
              <a:t>m</a:t>
            </a:r>
            <a:r>
              <a:rPr sz="1200" spc="9" dirty="0">
                <a:latin typeface="Arial"/>
                <a:cs typeface="Arial"/>
              </a:rPr>
              <a:t> </a:t>
            </a:r>
            <a:r>
              <a:rPr sz="1200" spc="-4" dirty="0">
                <a:latin typeface="Arial"/>
                <a:cs typeface="Arial"/>
              </a:rPr>
              <a:t>b</a:t>
            </a:r>
            <a:r>
              <a:rPr sz="1200" spc="4" dirty="0">
                <a:latin typeface="Arial"/>
                <a:cs typeface="Arial"/>
              </a:rPr>
              <a:t>en</a:t>
            </a:r>
            <a:r>
              <a:rPr sz="1200" spc="-4" dirty="0">
                <a:latin typeface="Arial"/>
                <a:cs typeface="Arial"/>
              </a:rPr>
              <a:t>d</a:t>
            </a:r>
            <a:r>
              <a:rPr sz="1200" spc="0" dirty="0">
                <a:latin typeface="Arial"/>
                <a:cs typeface="Arial"/>
              </a:rPr>
              <a:t>a</a:t>
            </a:r>
            <a:r>
              <a:rPr sz="1200" spc="4" dirty="0">
                <a:latin typeface="Arial"/>
                <a:cs typeface="Arial"/>
              </a:rPr>
              <a:t> ha</a:t>
            </a:r>
            <a:r>
              <a:rPr sz="1200" spc="-14" dirty="0">
                <a:latin typeface="Arial"/>
                <a:cs typeface="Arial"/>
              </a:rPr>
              <a:t>r</a:t>
            </a:r>
            <a:r>
              <a:rPr sz="1200" spc="4" dirty="0">
                <a:latin typeface="Arial"/>
                <a:cs typeface="Arial"/>
              </a:rPr>
              <a:t>u</a:t>
            </a:r>
            <a:r>
              <a:rPr sz="1200" spc="0" dirty="0">
                <a:latin typeface="Arial"/>
                <a:cs typeface="Arial"/>
              </a:rPr>
              <a:t>s m</a:t>
            </a:r>
            <a:r>
              <a:rPr sz="1200" spc="-9" dirty="0">
                <a:latin typeface="Arial"/>
                <a:cs typeface="Arial"/>
              </a:rPr>
              <a:t>e</a:t>
            </a:r>
            <a:r>
              <a:rPr sz="1200" spc="4" dirty="0">
                <a:latin typeface="Arial"/>
                <a:cs typeface="Arial"/>
              </a:rPr>
              <a:t>mpe</a:t>
            </a:r>
            <a:r>
              <a:rPr sz="1200" spc="0" dirty="0">
                <a:latin typeface="Arial"/>
                <a:cs typeface="Arial"/>
              </a:rPr>
              <a:t>r</a:t>
            </a:r>
            <a:r>
              <a:rPr sz="1200" spc="-9" dirty="0">
                <a:latin typeface="Arial"/>
                <a:cs typeface="Arial"/>
              </a:rPr>
              <a:t>h</a:t>
            </a:r>
            <a:r>
              <a:rPr sz="1200" spc="-4" dirty="0">
                <a:latin typeface="Arial"/>
                <a:cs typeface="Arial"/>
              </a:rPr>
              <a:t>a</a:t>
            </a:r>
            <a:r>
              <a:rPr sz="1200" spc="0" dirty="0">
                <a:latin typeface="Arial"/>
                <a:cs typeface="Arial"/>
              </a:rPr>
              <a:t>tik</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a</a:t>
            </a:r>
            <a:r>
              <a:rPr sz="1200" spc="4" dirty="0">
                <a:latin typeface="Arial"/>
                <a:cs typeface="Arial"/>
              </a:rPr>
              <a:t>dan</a:t>
            </a:r>
            <a:r>
              <a:rPr sz="1200" spc="-9" dirty="0">
                <a:latin typeface="Arial"/>
                <a:cs typeface="Arial"/>
              </a:rPr>
              <a:t>y</a:t>
            </a:r>
            <a:r>
              <a:rPr sz="1200" spc="0" dirty="0">
                <a:latin typeface="Arial"/>
                <a:cs typeface="Arial"/>
              </a:rPr>
              <a:t>a</a:t>
            </a:r>
            <a:r>
              <a:rPr sz="1200" spc="4" dirty="0">
                <a:latin typeface="Arial"/>
                <a:cs typeface="Arial"/>
              </a:rPr>
              <a:t> </a:t>
            </a:r>
            <a:r>
              <a:rPr sz="1200" spc="-4" dirty="0">
                <a:latin typeface="Arial"/>
                <a:cs typeface="Arial"/>
              </a:rPr>
              <a:t>u</a:t>
            </a:r>
            <a:r>
              <a:rPr sz="1200" spc="4" dirty="0">
                <a:latin typeface="Arial"/>
                <a:cs typeface="Arial"/>
              </a:rPr>
              <a:t>n</a:t>
            </a:r>
            <a:r>
              <a:rPr sz="1200" spc="0" dirty="0">
                <a:latin typeface="Arial"/>
                <a:cs typeface="Arial"/>
              </a:rPr>
              <a:t>s</a:t>
            </a:r>
            <a:r>
              <a:rPr sz="1200" spc="4" dirty="0">
                <a:latin typeface="Arial"/>
                <a:cs typeface="Arial"/>
              </a:rPr>
              <a:t>u</a:t>
            </a:r>
            <a:r>
              <a:rPr sz="1200" spc="44" dirty="0">
                <a:latin typeface="Arial"/>
                <a:cs typeface="Arial"/>
              </a:rPr>
              <a:t>r</a:t>
            </a:r>
            <a:r>
              <a:rPr sz="1200" spc="-4" dirty="0">
                <a:latin typeface="Arial"/>
                <a:cs typeface="Arial"/>
              </a:rPr>
              <a:t>-</a:t>
            </a:r>
            <a:r>
              <a:rPr sz="1200" spc="4" dirty="0">
                <a:latin typeface="Arial"/>
                <a:cs typeface="Arial"/>
              </a:rPr>
              <a:t>u</a:t>
            </a:r>
            <a:r>
              <a:rPr sz="1200" spc="-4" dirty="0">
                <a:latin typeface="Arial"/>
                <a:cs typeface="Arial"/>
              </a:rPr>
              <a:t>n</a:t>
            </a:r>
            <a:r>
              <a:rPr sz="1200" spc="0" dirty="0">
                <a:latin typeface="Arial"/>
                <a:cs typeface="Arial"/>
              </a:rPr>
              <a:t>s</a:t>
            </a:r>
            <a:r>
              <a:rPr sz="1200" spc="4" dirty="0">
                <a:latin typeface="Arial"/>
                <a:cs typeface="Arial"/>
              </a:rPr>
              <a:t>u</a:t>
            </a:r>
            <a:r>
              <a:rPr sz="1200" spc="0" dirty="0">
                <a:latin typeface="Arial"/>
                <a:cs typeface="Arial"/>
              </a:rPr>
              <a:t>r se</a:t>
            </a:r>
            <a:r>
              <a:rPr sz="1200" spc="4" dirty="0">
                <a:latin typeface="Arial"/>
                <a:cs typeface="Arial"/>
              </a:rPr>
              <a:t>n</a:t>
            </a:r>
            <a:r>
              <a:rPr sz="1200" spc="0" dirty="0">
                <a:latin typeface="Arial"/>
                <a:cs typeface="Arial"/>
              </a:rPr>
              <a:t>i ru</a:t>
            </a:r>
            <a:r>
              <a:rPr sz="1200" spc="-4" dirty="0">
                <a:latin typeface="Arial"/>
                <a:cs typeface="Arial"/>
              </a:rPr>
              <a:t>p</a:t>
            </a:r>
            <a:r>
              <a:rPr sz="1200" spc="4" dirty="0">
                <a:latin typeface="Arial"/>
                <a:cs typeface="Arial"/>
              </a:rPr>
              <a:t>a</a:t>
            </a:r>
            <a:r>
              <a:rPr sz="1200" spc="0" dirty="0">
                <a:latin typeface="Arial"/>
                <a:cs typeface="Arial"/>
              </a:rPr>
              <a:t>. </a:t>
            </a:r>
            <a:endParaRPr sz="1200" dirty="0">
              <a:latin typeface="Arial"/>
              <a:cs typeface="Arial"/>
            </a:endParaRPr>
          </a:p>
          <a:p>
            <a:pPr marL="12700">
              <a:lnSpc>
                <a:spcPts val="1414"/>
              </a:lnSpc>
              <a:spcBef>
                <a:spcPts val="684"/>
              </a:spcBef>
            </a:pPr>
            <a:r>
              <a:rPr sz="1200" spc="0" dirty="0">
                <a:latin typeface="Arial"/>
                <a:cs typeface="Arial"/>
              </a:rPr>
              <a:t>Unsur seni rupa antara lain: </a:t>
            </a:r>
            <a:r>
              <a:rPr sz="1200" b="1" spc="0" dirty="0">
                <a:latin typeface="Arial"/>
                <a:cs typeface="Arial"/>
              </a:rPr>
              <a:t>titik, garis, warna, bidang, tekstur, ruang, dan bentuk.</a:t>
            </a:r>
            <a:endParaRPr sz="1200" dirty="0">
              <a:latin typeface="Arial"/>
              <a:cs typeface="Arial"/>
            </a:endParaRPr>
          </a:p>
          <a:p>
            <a:pPr marL="12700" marR="13586">
              <a:lnSpc>
                <a:spcPct val="95825"/>
              </a:lnSpc>
              <a:spcBef>
                <a:spcPts val="736"/>
              </a:spcBef>
            </a:pPr>
            <a:r>
              <a:rPr sz="1200" spc="0" dirty="0">
                <a:latin typeface="Arial"/>
                <a:cs typeface="Arial"/>
              </a:rPr>
              <a:t>Prinsip-prinsip seni rupa</a:t>
            </a:r>
            <a:endParaRPr sz="1200" dirty="0">
              <a:latin typeface="Arial"/>
              <a:cs typeface="Arial"/>
            </a:endParaRPr>
          </a:p>
          <a:p>
            <a:pPr marL="12700" marR="87502">
              <a:lnSpc>
                <a:spcPts val="2080"/>
              </a:lnSpc>
              <a:spcBef>
                <a:spcPts val="249"/>
              </a:spcBef>
            </a:pPr>
            <a:r>
              <a:rPr sz="1200" spc="0" dirty="0">
                <a:latin typeface="Arial"/>
                <a:cs typeface="Arial"/>
              </a:rPr>
              <a:t>Prinsip-prinsip seni rupa adalah kaidah-kaidah yang harus diperhatikan dalam berkarya seni rupa agar karya yang dihasilkan menjadi berkualitas. Prinsip-prinsip seni rupa yang harus diperhatikan dalam</a:t>
            </a:r>
            <a:endParaRPr sz="1200" dirty="0">
              <a:latin typeface="Arial"/>
              <a:cs typeface="Arial"/>
            </a:endParaRPr>
          </a:p>
        </p:txBody>
      </p:sp>
      <p:sp>
        <p:nvSpPr>
          <p:cNvPr id="4" name="object 4"/>
          <p:cNvSpPr txBox="1"/>
          <p:nvPr/>
        </p:nvSpPr>
        <p:spPr>
          <a:xfrm>
            <a:off x="1229664" y="3092275"/>
            <a:ext cx="176580" cy="177800"/>
          </a:xfrm>
          <a:prstGeom prst="rect">
            <a:avLst/>
          </a:prstGeom>
        </p:spPr>
        <p:txBody>
          <a:bodyPr wrap="square" lIns="0" tIns="8413" rIns="0" bIns="0" rtlCol="0">
            <a:noAutofit/>
          </a:bodyPr>
          <a:lstStyle/>
          <a:p>
            <a:pPr marL="12700">
              <a:lnSpc>
                <a:spcPts val="1325"/>
              </a:lnSpc>
            </a:pPr>
            <a:r>
              <a:rPr sz="1200" spc="4" dirty="0">
                <a:latin typeface="Arial"/>
                <a:cs typeface="Arial"/>
              </a:rPr>
              <a:t>2.</a:t>
            </a:r>
            <a:endParaRPr sz="1200">
              <a:latin typeface="Arial"/>
              <a:cs typeface="Arial"/>
            </a:endParaRPr>
          </a:p>
        </p:txBody>
      </p:sp>
      <p:sp>
        <p:nvSpPr>
          <p:cNvPr id="3" name="object 3"/>
          <p:cNvSpPr txBox="1"/>
          <p:nvPr/>
        </p:nvSpPr>
        <p:spPr>
          <a:xfrm>
            <a:off x="1182420" y="3880437"/>
            <a:ext cx="176580" cy="177800"/>
          </a:xfrm>
          <a:prstGeom prst="rect">
            <a:avLst/>
          </a:prstGeom>
        </p:spPr>
        <p:txBody>
          <a:bodyPr wrap="square" lIns="0" tIns="8413" rIns="0" bIns="0" rtlCol="0">
            <a:noAutofit/>
          </a:bodyPr>
          <a:lstStyle/>
          <a:p>
            <a:pPr marL="12700">
              <a:lnSpc>
                <a:spcPts val="1325"/>
              </a:lnSpc>
            </a:pPr>
            <a:r>
              <a:rPr sz="1200" spc="4" dirty="0">
                <a:latin typeface="Arial"/>
                <a:cs typeface="Arial"/>
              </a:rPr>
              <a:t>3.</a:t>
            </a:r>
            <a:endParaRPr sz="1200">
              <a:latin typeface="Arial"/>
              <a:cs typeface="Arial"/>
            </a:endParaRPr>
          </a:p>
        </p:txBody>
      </p:sp>
      <p:sp>
        <p:nvSpPr>
          <p:cNvPr id="2" name="object 2"/>
          <p:cNvSpPr txBox="1"/>
          <p:nvPr/>
        </p:nvSpPr>
        <p:spPr>
          <a:xfrm>
            <a:off x="1229664" y="4670250"/>
            <a:ext cx="176580" cy="177800"/>
          </a:xfrm>
          <a:prstGeom prst="rect">
            <a:avLst/>
          </a:prstGeom>
        </p:spPr>
        <p:txBody>
          <a:bodyPr wrap="square" lIns="0" tIns="8413" rIns="0" bIns="0" rtlCol="0">
            <a:noAutofit/>
          </a:bodyPr>
          <a:lstStyle/>
          <a:p>
            <a:pPr marL="12700">
              <a:lnSpc>
                <a:spcPts val="1325"/>
              </a:lnSpc>
            </a:pPr>
            <a:r>
              <a:rPr sz="1200" spc="4" dirty="0">
                <a:latin typeface="Arial"/>
                <a:cs typeface="Arial"/>
              </a:rPr>
              <a:t>4.</a:t>
            </a:r>
            <a:endParaRPr sz="1200">
              <a:latin typeface="Arial"/>
              <a:cs typeface="Aria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additive="base">
                                        <p:cTn id="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anim calcmode="lin" valueType="num">
                                      <p:cBhvr additive="base">
                                        <p:cTn id="11"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1499362" y="799798"/>
            <a:ext cx="2568115" cy="580136"/>
          </a:xfrm>
          <a:prstGeom prst="rect">
            <a:avLst/>
          </a:prstGeom>
        </p:spPr>
        <p:txBody>
          <a:bodyPr wrap="square" lIns="0" tIns="8413" rIns="0" bIns="0" rtlCol="0">
            <a:noAutofit/>
          </a:bodyPr>
          <a:lstStyle/>
          <a:p>
            <a:pPr marL="12700" marR="26286">
              <a:lnSpc>
                <a:spcPts val="1325"/>
              </a:lnSpc>
            </a:pPr>
            <a:r>
              <a:rPr sz="1200" spc="0" dirty="0">
                <a:latin typeface="Arial"/>
                <a:cs typeface="Arial"/>
              </a:rPr>
              <a:t>Lima enamTujuh delapan</a:t>
            </a:r>
            <a:endParaRPr sz="1200">
              <a:latin typeface="Arial"/>
              <a:cs typeface="Arial"/>
            </a:endParaRPr>
          </a:p>
          <a:p>
            <a:pPr marL="12700">
              <a:lnSpc>
                <a:spcPct val="95825"/>
              </a:lnSpc>
              <a:spcBef>
                <a:spcPts val="138"/>
              </a:spcBef>
            </a:pPr>
            <a:r>
              <a:rPr sz="1200" spc="0" dirty="0">
                <a:latin typeface="Arial"/>
                <a:cs typeface="Arial"/>
              </a:rPr>
              <a:t>Kalau tuan dapat kawan baru sayang</a:t>
            </a:r>
            <a:endParaRPr sz="1200">
              <a:latin typeface="Arial"/>
              <a:cs typeface="Arial"/>
            </a:endParaRPr>
          </a:p>
          <a:p>
            <a:pPr marL="12700" marR="26286">
              <a:lnSpc>
                <a:spcPct val="95825"/>
              </a:lnSpc>
              <a:spcBef>
                <a:spcPts val="204"/>
              </a:spcBef>
            </a:pPr>
            <a:r>
              <a:rPr sz="1200" spc="0" dirty="0">
                <a:latin typeface="Arial"/>
                <a:cs typeface="Arial"/>
              </a:rPr>
              <a:t>Kawan lama ditinggalkan jangan</a:t>
            </a:r>
            <a:endParaRPr sz="1200">
              <a:latin typeface="Arial"/>
              <a:cs typeface="Arial"/>
            </a:endParaRPr>
          </a:p>
        </p:txBody>
      </p:sp>
      <p:sp>
        <p:nvSpPr>
          <p:cNvPr id="6" name="object 6"/>
          <p:cNvSpPr txBox="1"/>
          <p:nvPr/>
        </p:nvSpPr>
        <p:spPr>
          <a:xfrm>
            <a:off x="780084" y="1807162"/>
            <a:ext cx="1013561" cy="177800"/>
          </a:xfrm>
          <a:prstGeom prst="rect">
            <a:avLst/>
          </a:prstGeom>
        </p:spPr>
        <p:txBody>
          <a:bodyPr wrap="square" lIns="0" tIns="8413" rIns="0" bIns="0" rtlCol="0">
            <a:noAutofit/>
          </a:bodyPr>
          <a:lstStyle/>
          <a:p>
            <a:pPr marL="12700">
              <a:lnSpc>
                <a:spcPts val="1325"/>
              </a:lnSpc>
            </a:pPr>
            <a:r>
              <a:rPr sz="1200" b="1" dirty="0">
                <a:latin typeface="Arial"/>
                <a:cs typeface="Arial"/>
              </a:rPr>
              <a:t>III. SENI TARI</a:t>
            </a:r>
            <a:endParaRPr sz="1200">
              <a:latin typeface="Arial"/>
              <a:cs typeface="Arial"/>
            </a:endParaRPr>
          </a:p>
        </p:txBody>
      </p:sp>
      <p:sp>
        <p:nvSpPr>
          <p:cNvPr id="5" name="object 5"/>
          <p:cNvSpPr txBox="1"/>
          <p:nvPr/>
        </p:nvSpPr>
        <p:spPr>
          <a:xfrm>
            <a:off x="1051356" y="2209879"/>
            <a:ext cx="7441666" cy="703579"/>
          </a:xfrm>
          <a:prstGeom prst="rect">
            <a:avLst/>
          </a:prstGeom>
        </p:spPr>
        <p:txBody>
          <a:bodyPr wrap="square" lIns="0" tIns="8413" rIns="0" bIns="0" rtlCol="0">
            <a:noAutofit/>
          </a:bodyPr>
          <a:lstStyle/>
          <a:p>
            <a:pPr marL="12700">
              <a:lnSpc>
                <a:spcPts val="1325"/>
              </a:lnSpc>
            </a:pPr>
            <a:r>
              <a:rPr sz="1200" spc="8" dirty="0">
                <a:latin typeface="Arial"/>
                <a:cs typeface="Arial"/>
              </a:rPr>
              <a:t>Tari nusantara adalah </a:t>
            </a:r>
            <a:r>
              <a:rPr sz="1200" spc="8" dirty="0">
                <a:latin typeface="Arial"/>
                <a:cs typeface="Arial"/>
                <a:hlinkClick r:id="rId2"/>
              </a:rPr>
              <a:t>tari tradisional y</a:t>
            </a:r>
            <a:r>
              <a:rPr sz="1200" spc="8" dirty="0">
                <a:latin typeface="Arial"/>
                <a:cs typeface="Arial"/>
              </a:rPr>
              <a:t>ang berasal dari berbagai daerah di penjuru Indonesia. Setiap daerah</a:t>
            </a:r>
            <a:endParaRPr sz="1200">
              <a:latin typeface="Arial"/>
              <a:cs typeface="Arial"/>
            </a:endParaRPr>
          </a:p>
          <a:p>
            <a:pPr marL="12700" marR="22097">
              <a:lnSpc>
                <a:spcPct val="95825"/>
              </a:lnSpc>
            </a:pPr>
            <a:r>
              <a:rPr sz="1200" spc="0" dirty="0">
                <a:latin typeface="Arial"/>
                <a:cs typeface="Arial"/>
              </a:rPr>
              <a:t>memiliki ciri khas tarinya sendiri, mulai dari gerak, musik, irama, dan pola tarian.</a:t>
            </a:r>
            <a:endParaRPr sz="1200">
              <a:latin typeface="Arial"/>
              <a:cs typeface="Arial"/>
            </a:endParaRPr>
          </a:p>
          <a:p>
            <a:pPr marL="12700" marR="8511">
              <a:lnSpc>
                <a:spcPct val="95825"/>
              </a:lnSpc>
            </a:pPr>
            <a:r>
              <a:rPr sz="1200" spc="11" dirty="0">
                <a:latin typeface="Arial"/>
                <a:cs typeface="Arial"/>
              </a:rPr>
              <a:t>Meskipun  sudah  memasuki  era  modern,  eksistensi  tari  nusantara  tidak  pernah  tergantikan.  Bahkan keberadaannya masih terus dilestarikan dan dikembangkan hingga kini.</a:t>
            </a:r>
            <a:endParaRPr sz="1200">
              <a:latin typeface="Arial"/>
              <a:cs typeface="Arial"/>
            </a:endParaRPr>
          </a:p>
        </p:txBody>
      </p:sp>
      <p:sp>
        <p:nvSpPr>
          <p:cNvPr id="4" name="object 4"/>
          <p:cNvSpPr txBox="1"/>
          <p:nvPr/>
        </p:nvSpPr>
        <p:spPr>
          <a:xfrm>
            <a:off x="1051356" y="3086179"/>
            <a:ext cx="7438209" cy="630681"/>
          </a:xfrm>
          <a:prstGeom prst="rect">
            <a:avLst/>
          </a:prstGeom>
        </p:spPr>
        <p:txBody>
          <a:bodyPr wrap="square" lIns="0" tIns="8413" rIns="0" bIns="0" rtlCol="0">
            <a:noAutofit/>
          </a:bodyPr>
          <a:lstStyle/>
          <a:p>
            <a:pPr marL="12700" marR="13586">
              <a:lnSpc>
                <a:spcPts val="1325"/>
              </a:lnSpc>
            </a:pPr>
            <a:r>
              <a:rPr sz="1200" b="1" spc="0" dirty="0">
                <a:latin typeface="Arial"/>
                <a:cs typeface="Arial"/>
              </a:rPr>
              <a:t>JENIS-JENIS TARI NUSANTARA</a:t>
            </a:r>
            <a:endParaRPr sz="1200">
              <a:latin typeface="Arial"/>
              <a:cs typeface="Arial"/>
            </a:endParaRPr>
          </a:p>
          <a:p>
            <a:pPr marL="12700">
              <a:lnSpc>
                <a:spcPct val="95825"/>
              </a:lnSpc>
              <a:spcBef>
                <a:spcPts val="739"/>
              </a:spcBef>
            </a:pPr>
            <a:r>
              <a:rPr sz="1200" spc="15" dirty="0">
                <a:latin typeface="Arial"/>
                <a:cs typeface="Arial"/>
              </a:rPr>
              <a:t>Tari nusantara dibedakan menjadi enam jenis, yaitu tari daerah nusantara, tari kerakyatan, tari tradisional klasik, tari kreasi, tari tunggal, dan tari kelompok.</a:t>
            </a:r>
            <a:endParaRPr sz="1200">
              <a:latin typeface="Arial"/>
              <a:cs typeface="Arial"/>
            </a:endParaRPr>
          </a:p>
        </p:txBody>
      </p:sp>
      <p:sp>
        <p:nvSpPr>
          <p:cNvPr id="3" name="object 3"/>
          <p:cNvSpPr txBox="1"/>
          <p:nvPr/>
        </p:nvSpPr>
        <p:spPr>
          <a:xfrm>
            <a:off x="1051356" y="3889581"/>
            <a:ext cx="7434933" cy="703579"/>
          </a:xfrm>
          <a:prstGeom prst="rect">
            <a:avLst/>
          </a:prstGeom>
        </p:spPr>
        <p:txBody>
          <a:bodyPr wrap="square" lIns="0" tIns="8413" rIns="0" bIns="0" rtlCol="0">
            <a:noAutofit/>
          </a:bodyPr>
          <a:lstStyle/>
          <a:p>
            <a:pPr marL="12700" marR="13586">
              <a:lnSpc>
                <a:spcPts val="1325"/>
              </a:lnSpc>
            </a:pPr>
            <a:r>
              <a:rPr sz="1200" spc="3" dirty="0">
                <a:latin typeface="Arial"/>
                <a:cs typeface="Arial"/>
              </a:rPr>
              <a:t>1. </a:t>
            </a:r>
            <a:r>
              <a:rPr sz="1200" b="1" spc="3" dirty="0">
                <a:latin typeface="Arial"/>
                <a:cs typeface="Arial"/>
              </a:rPr>
              <a:t>Tari Daerah Nusantara</a:t>
            </a:r>
            <a:endParaRPr sz="1200">
              <a:latin typeface="Arial"/>
              <a:cs typeface="Arial"/>
            </a:endParaRPr>
          </a:p>
          <a:p>
            <a:pPr marL="191007" algn="just">
              <a:lnSpc>
                <a:spcPct val="95825"/>
              </a:lnSpc>
            </a:pPr>
            <a:r>
              <a:rPr sz="1200" dirty="0">
                <a:latin typeface="Arial"/>
                <a:cs typeface="Arial"/>
              </a:rPr>
              <a:t>Tari</a:t>
            </a:r>
            <a:r>
              <a:rPr sz="1200" spc="4" dirty="0">
                <a:latin typeface="Arial"/>
                <a:cs typeface="Arial"/>
              </a:rPr>
              <a:t> dae</a:t>
            </a:r>
            <a:r>
              <a:rPr sz="1200" spc="0" dirty="0">
                <a:latin typeface="Arial"/>
                <a:cs typeface="Arial"/>
              </a:rPr>
              <a:t>rah </a:t>
            </a:r>
            <a:r>
              <a:rPr sz="1200" spc="4" dirty="0">
                <a:latin typeface="Arial"/>
                <a:cs typeface="Arial"/>
              </a:rPr>
              <a:t>nu</a:t>
            </a:r>
            <a:r>
              <a:rPr sz="1200" spc="-9" dirty="0">
                <a:latin typeface="Arial"/>
                <a:cs typeface="Arial"/>
              </a:rPr>
              <a:t>s</a:t>
            </a:r>
            <a:r>
              <a:rPr sz="1200" spc="4" dirty="0">
                <a:latin typeface="Arial"/>
                <a:cs typeface="Arial"/>
              </a:rPr>
              <a:t>an</a:t>
            </a:r>
            <a:r>
              <a:rPr sz="1200" spc="-9" dirty="0">
                <a:latin typeface="Arial"/>
                <a:cs typeface="Arial"/>
              </a:rPr>
              <a:t>t</a:t>
            </a:r>
            <a:r>
              <a:rPr sz="1200" spc="4" dirty="0">
                <a:latin typeface="Arial"/>
                <a:cs typeface="Arial"/>
              </a:rPr>
              <a:t>a</a:t>
            </a:r>
            <a:r>
              <a:rPr sz="1200" spc="0" dirty="0">
                <a:latin typeface="Arial"/>
                <a:cs typeface="Arial"/>
              </a:rPr>
              <a:t>ra </a:t>
            </a:r>
            <a:r>
              <a:rPr sz="1200" spc="4" dirty="0">
                <a:latin typeface="Arial"/>
                <a:cs typeface="Arial"/>
              </a:rPr>
              <a:t>ada</a:t>
            </a:r>
            <a:r>
              <a:rPr sz="1200" spc="0" dirty="0">
                <a:latin typeface="Arial"/>
                <a:cs typeface="Arial"/>
              </a:rPr>
              <a:t>l</a:t>
            </a:r>
            <a:r>
              <a:rPr sz="1200" spc="-9" dirty="0">
                <a:latin typeface="Arial"/>
                <a:cs typeface="Arial"/>
              </a:rPr>
              <a:t>a</a:t>
            </a:r>
            <a:r>
              <a:rPr sz="1200" spc="0" dirty="0">
                <a:latin typeface="Arial"/>
                <a:cs typeface="Arial"/>
              </a:rPr>
              <a:t>h</a:t>
            </a:r>
            <a:r>
              <a:rPr sz="1200" spc="14" dirty="0">
                <a:latin typeface="Arial"/>
                <a:cs typeface="Arial"/>
              </a:rPr>
              <a:t> </a:t>
            </a:r>
            <a:r>
              <a:rPr sz="1200" spc="0" dirty="0">
                <a:latin typeface="Arial"/>
                <a:cs typeface="Arial"/>
              </a:rPr>
              <a:t>je</a:t>
            </a:r>
            <a:r>
              <a:rPr sz="1200" spc="4" dirty="0">
                <a:latin typeface="Arial"/>
                <a:cs typeface="Arial"/>
              </a:rPr>
              <a:t>n</a:t>
            </a:r>
            <a:r>
              <a:rPr sz="1200" spc="0" dirty="0">
                <a:latin typeface="Arial"/>
                <a:cs typeface="Arial"/>
              </a:rPr>
              <a:t>is</a:t>
            </a:r>
            <a:r>
              <a:rPr sz="1200" spc="4" dirty="0">
                <a:latin typeface="Arial"/>
                <a:cs typeface="Arial"/>
              </a:rPr>
              <a:t> </a:t>
            </a:r>
            <a:r>
              <a:rPr sz="1200" spc="-9" dirty="0">
                <a:latin typeface="Arial"/>
                <a:cs typeface="Arial"/>
              </a:rPr>
              <a:t>t</a:t>
            </a:r>
            <a:r>
              <a:rPr sz="1200" spc="4" dirty="0">
                <a:latin typeface="Arial"/>
                <a:cs typeface="Arial"/>
              </a:rPr>
              <a:t>a</a:t>
            </a:r>
            <a:r>
              <a:rPr sz="1200" spc="0" dirty="0">
                <a:latin typeface="Arial"/>
                <a:cs typeface="Arial"/>
              </a:rPr>
              <a:t>r</a:t>
            </a:r>
            <a:r>
              <a:rPr sz="1200" spc="-4" dirty="0">
                <a:latin typeface="Arial"/>
                <a:cs typeface="Arial"/>
              </a:rPr>
              <a:t>i</a:t>
            </a:r>
            <a:r>
              <a:rPr sz="1200" spc="4" dirty="0">
                <a:latin typeface="Arial"/>
                <a:cs typeface="Arial"/>
              </a:rPr>
              <a:t>a</a:t>
            </a:r>
            <a:r>
              <a:rPr sz="1200" spc="0" dirty="0">
                <a:latin typeface="Arial"/>
                <a:cs typeface="Arial"/>
              </a:rPr>
              <a:t>n</a:t>
            </a:r>
            <a:r>
              <a:rPr sz="1200" spc="14" dirty="0">
                <a:latin typeface="Arial"/>
                <a:cs typeface="Arial"/>
              </a:rPr>
              <a:t> </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a:t>
            </a:r>
            <a:r>
              <a:rPr sz="1200" spc="14" dirty="0">
                <a:latin typeface="Arial"/>
                <a:cs typeface="Arial"/>
              </a:rPr>
              <a:t> </a:t>
            </a:r>
            <a:r>
              <a:rPr sz="1200" spc="0" dirty="0">
                <a:latin typeface="Arial"/>
                <a:cs typeface="Arial"/>
              </a:rPr>
              <a:t>t</a:t>
            </a:r>
            <a:r>
              <a:rPr sz="1200" spc="-4" dirty="0">
                <a:latin typeface="Arial"/>
                <a:cs typeface="Arial"/>
              </a:rPr>
              <a:t>u</a:t>
            </a:r>
            <a:r>
              <a:rPr sz="1200" spc="4" dirty="0">
                <a:latin typeface="Arial"/>
                <a:cs typeface="Arial"/>
              </a:rPr>
              <a:t>m</a:t>
            </a:r>
            <a:r>
              <a:rPr sz="1200" spc="-4" dirty="0">
                <a:latin typeface="Arial"/>
                <a:cs typeface="Arial"/>
              </a:rPr>
              <a:t>b</a:t>
            </a:r>
            <a:r>
              <a:rPr sz="1200" spc="4" dirty="0">
                <a:latin typeface="Arial"/>
                <a:cs typeface="Arial"/>
              </a:rPr>
              <a:t>u</a:t>
            </a:r>
            <a:r>
              <a:rPr sz="1200" spc="0" dirty="0">
                <a:latin typeface="Arial"/>
                <a:cs typeface="Arial"/>
              </a:rPr>
              <a:t>h </a:t>
            </a:r>
            <a:r>
              <a:rPr sz="1200" spc="4" dirty="0">
                <a:latin typeface="Arial"/>
                <a:cs typeface="Arial"/>
              </a:rPr>
              <a:t>da</a:t>
            </a:r>
            <a:r>
              <a:rPr sz="1200" spc="0" dirty="0">
                <a:latin typeface="Arial"/>
                <a:cs typeface="Arial"/>
              </a:rPr>
              <a:t>n t</a:t>
            </a:r>
            <a:r>
              <a:rPr sz="1200" spc="4" dirty="0">
                <a:latin typeface="Arial"/>
                <a:cs typeface="Arial"/>
              </a:rPr>
              <a:t>e</a:t>
            </a:r>
            <a:r>
              <a:rPr sz="1200" spc="0" dirty="0">
                <a:latin typeface="Arial"/>
                <a:cs typeface="Arial"/>
              </a:rPr>
              <a:t>rus </a:t>
            </a:r>
            <a:r>
              <a:rPr sz="1200" spc="4" dirty="0">
                <a:latin typeface="Arial"/>
                <a:cs typeface="Arial"/>
              </a:rPr>
              <a:t>be</a:t>
            </a:r>
            <a:r>
              <a:rPr sz="1200" spc="0" dirty="0">
                <a:latin typeface="Arial"/>
                <a:cs typeface="Arial"/>
              </a:rPr>
              <a:t>rk</a:t>
            </a:r>
            <a:r>
              <a:rPr sz="1200" spc="-9" dirty="0">
                <a:latin typeface="Arial"/>
                <a:cs typeface="Arial"/>
              </a:rPr>
              <a:t>e</a:t>
            </a:r>
            <a:r>
              <a:rPr sz="1200" spc="4" dirty="0">
                <a:latin typeface="Arial"/>
                <a:cs typeface="Arial"/>
              </a:rPr>
              <a:t>mb</a:t>
            </a:r>
            <a:r>
              <a:rPr sz="1200" spc="-4" dirty="0">
                <a:latin typeface="Arial"/>
                <a:cs typeface="Arial"/>
              </a:rPr>
              <a:t>a</a:t>
            </a:r>
            <a:r>
              <a:rPr sz="1200" spc="4" dirty="0">
                <a:latin typeface="Arial"/>
                <a:cs typeface="Arial"/>
              </a:rPr>
              <a:t>n</a:t>
            </a:r>
            <a:r>
              <a:rPr sz="1200" spc="0" dirty="0">
                <a:latin typeface="Arial"/>
                <a:cs typeface="Arial"/>
              </a:rPr>
              <a:t>g</a:t>
            </a:r>
            <a:r>
              <a:rPr sz="1200" spc="14" dirty="0">
                <a:latin typeface="Arial"/>
                <a:cs typeface="Arial"/>
              </a:rPr>
              <a:t> </a:t>
            </a:r>
            <a:r>
              <a:rPr sz="1200" spc="0" dirty="0">
                <a:latin typeface="Arial"/>
                <a:cs typeface="Arial"/>
              </a:rPr>
              <a:t>s</a:t>
            </a:r>
            <a:r>
              <a:rPr sz="1200" spc="4" dirty="0">
                <a:latin typeface="Arial"/>
                <a:cs typeface="Arial"/>
              </a:rPr>
              <a:t>e</a:t>
            </a:r>
            <a:r>
              <a:rPr sz="1200" spc="-9" dirty="0">
                <a:latin typeface="Arial"/>
                <a:cs typeface="Arial"/>
              </a:rPr>
              <a:t>s</a:t>
            </a:r>
            <a:r>
              <a:rPr sz="1200" spc="4" dirty="0">
                <a:latin typeface="Arial"/>
                <a:cs typeface="Arial"/>
              </a:rPr>
              <a:t>ua</a:t>
            </a:r>
            <a:r>
              <a:rPr sz="1200" spc="0" dirty="0">
                <a:latin typeface="Arial"/>
                <a:cs typeface="Arial"/>
              </a:rPr>
              <a:t>i</a:t>
            </a:r>
            <a:r>
              <a:rPr sz="1200" spc="4" dirty="0">
                <a:latin typeface="Arial"/>
                <a:cs typeface="Arial"/>
              </a:rPr>
              <a:t> </a:t>
            </a:r>
            <a:r>
              <a:rPr sz="1200" spc="-4" dirty="0">
                <a:latin typeface="Arial"/>
                <a:cs typeface="Arial"/>
              </a:rPr>
              <a:t>d</a:t>
            </a:r>
            <a:r>
              <a:rPr sz="1200" spc="4" dirty="0">
                <a:latin typeface="Arial"/>
                <a:cs typeface="Arial"/>
              </a:rPr>
              <a:t>en</a:t>
            </a:r>
            <a:r>
              <a:rPr sz="1200" spc="-4" dirty="0">
                <a:latin typeface="Arial"/>
                <a:cs typeface="Arial"/>
              </a:rPr>
              <a:t>g</a:t>
            </a:r>
            <a:r>
              <a:rPr sz="1200" spc="4" dirty="0">
                <a:latin typeface="Arial"/>
                <a:cs typeface="Arial"/>
              </a:rPr>
              <a:t>a</a:t>
            </a:r>
            <a:r>
              <a:rPr sz="1200" spc="0" dirty="0">
                <a:latin typeface="Arial"/>
                <a:cs typeface="Arial"/>
              </a:rPr>
              <a:t>n</a:t>
            </a:r>
            <a:r>
              <a:rPr sz="1200" spc="14" dirty="0">
                <a:latin typeface="Arial"/>
                <a:cs typeface="Arial"/>
              </a:rPr>
              <a:t> </a:t>
            </a:r>
            <a:r>
              <a:rPr sz="1200" spc="0" dirty="0">
                <a:latin typeface="Arial"/>
                <a:cs typeface="Arial"/>
              </a:rPr>
              <a:t>k</a:t>
            </a:r>
            <a:r>
              <a:rPr sz="1200" spc="4" dirty="0">
                <a:latin typeface="Arial"/>
                <a:cs typeface="Arial"/>
              </a:rPr>
              <a:t>e</a:t>
            </a:r>
            <a:r>
              <a:rPr sz="1200" spc="0" dirty="0">
                <a:latin typeface="Arial"/>
                <a:cs typeface="Arial"/>
              </a:rPr>
              <a:t>l</a:t>
            </a:r>
            <a:r>
              <a:rPr sz="1200" spc="-9" dirty="0">
                <a:latin typeface="Arial"/>
                <a:cs typeface="Arial"/>
              </a:rPr>
              <a:t>o</a:t>
            </a:r>
            <a:r>
              <a:rPr sz="1200" spc="-4" dirty="0">
                <a:latin typeface="Arial"/>
                <a:cs typeface="Arial"/>
              </a:rPr>
              <a:t>m</a:t>
            </a:r>
            <a:r>
              <a:rPr sz="1200" spc="4" dirty="0">
                <a:latin typeface="Arial"/>
                <a:cs typeface="Arial"/>
              </a:rPr>
              <a:t>p</a:t>
            </a:r>
            <a:r>
              <a:rPr sz="1200" spc="-4" dirty="0">
                <a:latin typeface="Arial"/>
                <a:cs typeface="Arial"/>
              </a:rPr>
              <a:t>o</a:t>
            </a:r>
            <a:r>
              <a:rPr sz="1200" spc="0" dirty="0">
                <a:latin typeface="Arial"/>
                <a:cs typeface="Arial"/>
              </a:rPr>
              <a:t>k </a:t>
            </a:r>
            <a:r>
              <a:rPr sz="1200" spc="4" dirty="0">
                <a:latin typeface="Arial"/>
                <a:cs typeface="Arial"/>
              </a:rPr>
              <a:t>ma</a:t>
            </a:r>
            <a:r>
              <a:rPr sz="1200" spc="0" dirty="0">
                <a:latin typeface="Arial"/>
                <a:cs typeface="Arial"/>
              </a:rPr>
              <a:t>sy</a:t>
            </a:r>
            <a:r>
              <a:rPr sz="1200" spc="4" dirty="0">
                <a:latin typeface="Arial"/>
                <a:cs typeface="Arial"/>
              </a:rPr>
              <a:t>a</a:t>
            </a:r>
            <a:r>
              <a:rPr sz="1200" spc="-14" dirty="0">
                <a:latin typeface="Arial"/>
                <a:cs typeface="Arial"/>
              </a:rPr>
              <a:t>r</a:t>
            </a:r>
            <a:r>
              <a:rPr sz="1200" spc="4" dirty="0">
                <a:latin typeface="Arial"/>
                <a:cs typeface="Arial"/>
              </a:rPr>
              <a:t>a</a:t>
            </a:r>
            <a:r>
              <a:rPr sz="1200" spc="0" dirty="0">
                <a:latin typeface="Arial"/>
                <a:cs typeface="Arial"/>
              </a:rPr>
              <a:t>k</a:t>
            </a:r>
            <a:r>
              <a:rPr sz="1200" spc="4" dirty="0">
                <a:latin typeface="Arial"/>
                <a:cs typeface="Arial"/>
              </a:rPr>
              <a:t>a</a:t>
            </a:r>
            <a:r>
              <a:rPr sz="1200" spc="0" dirty="0">
                <a:latin typeface="Arial"/>
                <a:cs typeface="Arial"/>
              </a:rPr>
              <a:t>t</a:t>
            </a:r>
            <a:r>
              <a:rPr sz="1200" spc="9" dirty="0">
                <a:latin typeface="Arial"/>
                <a:cs typeface="Arial"/>
              </a:rPr>
              <a:t> </a:t>
            </a:r>
            <a:r>
              <a:rPr sz="1200" spc="-4" dirty="0">
                <a:latin typeface="Arial"/>
                <a:cs typeface="Arial"/>
              </a:rPr>
              <a:t>p</a:t>
            </a:r>
            <a:r>
              <a:rPr sz="1200" spc="4" dirty="0">
                <a:latin typeface="Arial"/>
                <a:cs typeface="Arial"/>
              </a:rPr>
              <a:t>en</a:t>
            </a:r>
            <a:r>
              <a:rPr sz="1200" spc="-4" dirty="0">
                <a:latin typeface="Arial"/>
                <a:cs typeface="Arial"/>
              </a:rPr>
              <a:t>d</a:t>
            </a:r>
            <a:r>
              <a:rPr sz="1200" spc="4" dirty="0">
                <a:latin typeface="Arial"/>
                <a:cs typeface="Arial"/>
              </a:rPr>
              <a:t>u</a:t>
            </a:r>
            <a:r>
              <a:rPr sz="1200" spc="0" dirty="0">
                <a:latin typeface="Arial"/>
                <a:cs typeface="Arial"/>
              </a:rPr>
              <a:t>k</a:t>
            </a:r>
            <a:r>
              <a:rPr sz="1200" spc="4" dirty="0">
                <a:latin typeface="Arial"/>
                <a:cs typeface="Arial"/>
              </a:rPr>
              <a:t>u</a:t>
            </a:r>
            <a:r>
              <a:rPr sz="1200" spc="-4" dirty="0">
                <a:latin typeface="Arial"/>
                <a:cs typeface="Arial"/>
              </a:rPr>
              <a:t>n</a:t>
            </a:r>
            <a:r>
              <a:rPr sz="1200" spc="4" dirty="0">
                <a:latin typeface="Arial"/>
                <a:cs typeface="Arial"/>
              </a:rPr>
              <a:t>gn</a:t>
            </a:r>
            <a:r>
              <a:rPr sz="1200" spc="0" dirty="0">
                <a:latin typeface="Arial"/>
                <a:cs typeface="Arial"/>
              </a:rPr>
              <a:t>y</a:t>
            </a:r>
            <a:r>
              <a:rPr sz="1200" spc="4" dirty="0">
                <a:latin typeface="Arial"/>
                <a:cs typeface="Arial"/>
              </a:rPr>
              <a:t>a</a:t>
            </a:r>
            <a:r>
              <a:rPr sz="1200" spc="0" dirty="0">
                <a:latin typeface="Arial"/>
                <a:cs typeface="Arial"/>
              </a:rPr>
              <a:t>.</a:t>
            </a:r>
            <a:r>
              <a:rPr sz="1200" spc="9" dirty="0">
                <a:latin typeface="Arial"/>
                <a:cs typeface="Arial"/>
              </a:rPr>
              <a:t> </a:t>
            </a:r>
            <a:r>
              <a:rPr sz="1200" spc="0" dirty="0">
                <a:latin typeface="Arial"/>
                <a:cs typeface="Arial"/>
              </a:rPr>
              <a:t>Tari</a:t>
            </a:r>
            <a:r>
              <a:rPr sz="1200" spc="14" dirty="0">
                <a:latin typeface="Arial"/>
                <a:cs typeface="Arial"/>
              </a:rPr>
              <a:t> </a:t>
            </a:r>
            <a:r>
              <a:rPr sz="1200" spc="-14" dirty="0">
                <a:latin typeface="Arial"/>
                <a:cs typeface="Arial"/>
              </a:rPr>
              <a:t>j</a:t>
            </a:r>
            <a:r>
              <a:rPr sz="1200" spc="4" dirty="0">
                <a:latin typeface="Arial"/>
                <a:cs typeface="Arial"/>
              </a:rPr>
              <a:t>en</a:t>
            </a:r>
            <a:r>
              <a:rPr sz="1200" spc="0" dirty="0">
                <a:latin typeface="Arial"/>
                <a:cs typeface="Arial"/>
              </a:rPr>
              <a:t>is</a:t>
            </a:r>
            <a:r>
              <a:rPr sz="1200" spc="20" dirty="0">
                <a:latin typeface="Arial"/>
                <a:cs typeface="Arial"/>
              </a:rPr>
              <a:t> </a:t>
            </a:r>
            <a:r>
              <a:rPr sz="1200" spc="-14" dirty="0">
                <a:latin typeface="Arial"/>
                <a:cs typeface="Arial"/>
              </a:rPr>
              <a:t>i</a:t>
            </a:r>
            <a:r>
              <a:rPr sz="1200" spc="4" dirty="0">
                <a:latin typeface="Arial"/>
                <a:cs typeface="Arial"/>
              </a:rPr>
              <a:t>n</a:t>
            </a:r>
            <a:r>
              <a:rPr sz="1200" spc="0" dirty="0">
                <a:latin typeface="Arial"/>
                <a:cs typeface="Arial"/>
              </a:rPr>
              <a:t>i</a:t>
            </a:r>
            <a:r>
              <a:rPr sz="1200" spc="4" dirty="0">
                <a:latin typeface="Arial"/>
                <a:cs typeface="Arial"/>
              </a:rPr>
              <a:t> m</a:t>
            </a:r>
            <a:r>
              <a:rPr sz="1200" spc="-4" dirty="0">
                <a:latin typeface="Arial"/>
                <a:cs typeface="Arial"/>
              </a:rPr>
              <a:t>e</a:t>
            </a:r>
            <a:r>
              <a:rPr sz="1200" spc="4" dirty="0">
                <a:latin typeface="Arial"/>
                <a:cs typeface="Arial"/>
              </a:rPr>
              <a:t>m</a:t>
            </a:r>
            <a:r>
              <a:rPr sz="1200" spc="0" dirty="0">
                <a:latin typeface="Arial"/>
                <a:cs typeface="Arial"/>
              </a:rPr>
              <a:t>i</a:t>
            </a:r>
            <a:r>
              <a:rPr sz="1200" spc="-4" dirty="0">
                <a:latin typeface="Arial"/>
                <a:cs typeface="Arial"/>
              </a:rPr>
              <a:t>l</a:t>
            </a:r>
            <a:r>
              <a:rPr sz="1200" spc="0" dirty="0">
                <a:latin typeface="Arial"/>
                <a:cs typeface="Arial"/>
              </a:rPr>
              <a:t>iki</a:t>
            </a:r>
            <a:r>
              <a:rPr sz="1200" spc="14" dirty="0">
                <a:latin typeface="Arial"/>
                <a:cs typeface="Arial"/>
              </a:rPr>
              <a:t> </a:t>
            </a:r>
            <a:r>
              <a:rPr sz="1200" spc="0" dirty="0">
                <a:latin typeface="Arial"/>
                <a:cs typeface="Arial"/>
              </a:rPr>
              <a:t>k</a:t>
            </a:r>
            <a:r>
              <a:rPr sz="1200" spc="4" dirty="0">
                <a:latin typeface="Arial"/>
                <a:cs typeface="Arial"/>
              </a:rPr>
              <a:t>e</a:t>
            </a:r>
            <a:r>
              <a:rPr sz="1200" spc="-4" dirty="0">
                <a:latin typeface="Arial"/>
                <a:cs typeface="Arial"/>
              </a:rPr>
              <a:t>u</a:t>
            </a:r>
            <a:r>
              <a:rPr sz="1200" spc="4" dirty="0">
                <a:latin typeface="Arial"/>
                <a:cs typeface="Arial"/>
              </a:rPr>
              <a:t>n</a:t>
            </a:r>
            <a:r>
              <a:rPr sz="1200" spc="0" dirty="0">
                <a:latin typeface="Arial"/>
                <a:cs typeface="Arial"/>
              </a:rPr>
              <a:t>ikan</a:t>
            </a:r>
            <a:r>
              <a:rPr sz="1200" spc="54" dirty="0">
                <a:latin typeface="Arial"/>
                <a:cs typeface="Arial"/>
              </a:rPr>
              <a:t> </a:t>
            </a:r>
            <a:r>
              <a:rPr sz="1200" spc="-4" dirty="0">
                <a:latin typeface="Arial"/>
                <a:cs typeface="Arial"/>
              </a:rPr>
              <a:t>g</a:t>
            </a:r>
            <a:r>
              <a:rPr sz="1200" spc="4" dirty="0">
                <a:latin typeface="Arial"/>
                <a:cs typeface="Arial"/>
              </a:rPr>
              <a:t>e</a:t>
            </a:r>
            <a:r>
              <a:rPr sz="1200" spc="0" dirty="0">
                <a:latin typeface="Arial"/>
                <a:cs typeface="Arial"/>
              </a:rPr>
              <a:t>rak, </a:t>
            </a:r>
            <a:r>
              <a:rPr sz="1200" spc="4" dirty="0">
                <a:latin typeface="Arial"/>
                <a:cs typeface="Arial"/>
              </a:rPr>
              <a:t>pen</a:t>
            </a:r>
            <a:r>
              <a:rPr sz="1200" spc="-9" dirty="0">
                <a:latin typeface="Arial"/>
                <a:cs typeface="Arial"/>
              </a:rPr>
              <a:t>y</a:t>
            </a:r>
            <a:r>
              <a:rPr sz="1200" spc="4" dirty="0">
                <a:latin typeface="Arial"/>
                <a:cs typeface="Arial"/>
              </a:rPr>
              <a:t>a</a:t>
            </a:r>
            <a:r>
              <a:rPr sz="1200" spc="0" dirty="0">
                <a:latin typeface="Arial"/>
                <a:cs typeface="Arial"/>
              </a:rPr>
              <a:t>j</a:t>
            </a:r>
            <a:r>
              <a:rPr sz="1200" spc="-4" dirty="0">
                <a:latin typeface="Arial"/>
                <a:cs typeface="Arial"/>
              </a:rPr>
              <a:t>i</a:t>
            </a:r>
            <a:r>
              <a:rPr sz="1200" spc="4" dirty="0">
                <a:latin typeface="Arial"/>
                <a:cs typeface="Arial"/>
              </a:rPr>
              <a:t>an</a:t>
            </a:r>
            <a:r>
              <a:rPr sz="1200" spc="0" dirty="0">
                <a:latin typeface="Arial"/>
                <a:cs typeface="Arial"/>
              </a:rPr>
              <a:t>,</a:t>
            </a:r>
            <a:r>
              <a:rPr sz="1200" spc="9" dirty="0">
                <a:latin typeface="Arial"/>
                <a:cs typeface="Arial"/>
              </a:rPr>
              <a:t> </a:t>
            </a:r>
            <a:r>
              <a:rPr sz="1200" spc="0" dirty="0">
                <a:latin typeface="Arial"/>
                <a:cs typeface="Arial"/>
              </a:rPr>
              <a:t>i</a:t>
            </a:r>
            <a:r>
              <a:rPr sz="1200" spc="-4" dirty="0">
                <a:latin typeface="Arial"/>
                <a:cs typeface="Arial"/>
              </a:rPr>
              <a:t>r</a:t>
            </a:r>
            <a:r>
              <a:rPr sz="1200" spc="4" dirty="0">
                <a:latin typeface="Arial"/>
                <a:cs typeface="Arial"/>
              </a:rPr>
              <a:t>a</a:t>
            </a:r>
            <a:r>
              <a:rPr sz="1200" spc="-4" dirty="0">
                <a:latin typeface="Arial"/>
                <a:cs typeface="Arial"/>
              </a:rPr>
              <a:t>m</a:t>
            </a:r>
            <a:r>
              <a:rPr sz="1200" spc="0" dirty="0">
                <a:latin typeface="Arial"/>
                <a:cs typeface="Arial"/>
              </a:rPr>
              <a:t>a</a:t>
            </a:r>
            <a:r>
              <a:rPr sz="1200" spc="9" dirty="0">
                <a:latin typeface="Arial"/>
                <a:cs typeface="Arial"/>
              </a:rPr>
              <a:t> </a:t>
            </a:r>
            <a:r>
              <a:rPr sz="1200" spc="4" dirty="0">
                <a:latin typeface="Arial"/>
                <a:cs typeface="Arial"/>
              </a:rPr>
              <a:t>mu</a:t>
            </a:r>
            <a:r>
              <a:rPr sz="1200" spc="0" dirty="0">
                <a:latin typeface="Arial"/>
                <a:cs typeface="Arial"/>
              </a:rPr>
              <a:t>s</a:t>
            </a:r>
            <a:r>
              <a:rPr sz="1200" spc="-14" dirty="0">
                <a:latin typeface="Arial"/>
                <a:cs typeface="Arial"/>
              </a:rPr>
              <a:t>i</a:t>
            </a:r>
            <a:r>
              <a:rPr sz="1200" spc="0" dirty="0">
                <a:latin typeface="Arial"/>
                <a:cs typeface="Arial"/>
              </a:rPr>
              <a:t>k,</a:t>
            </a:r>
            <a:r>
              <a:rPr sz="1200" spc="25" dirty="0">
                <a:latin typeface="Arial"/>
                <a:cs typeface="Arial"/>
              </a:rPr>
              <a:t> </a:t>
            </a:r>
            <a:r>
              <a:rPr sz="1200" spc="0" dirty="0">
                <a:latin typeface="Arial"/>
                <a:cs typeface="Arial"/>
              </a:rPr>
              <a:t>r</a:t>
            </a:r>
            <a:r>
              <a:rPr sz="1200" spc="-4" dirty="0">
                <a:latin typeface="Arial"/>
                <a:cs typeface="Arial"/>
              </a:rPr>
              <a:t>i</a:t>
            </a:r>
            <a:r>
              <a:rPr sz="1200" spc="4" dirty="0">
                <a:latin typeface="Arial"/>
                <a:cs typeface="Arial"/>
              </a:rPr>
              <a:t>a</a:t>
            </a:r>
            <a:r>
              <a:rPr sz="1200" spc="0" dirty="0">
                <a:latin typeface="Arial"/>
                <a:cs typeface="Arial"/>
              </a:rPr>
              <a:t>s</a:t>
            </a:r>
            <a:r>
              <a:rPr sz="1200" spc="20" dirty="0">
                <a:latin typeface="Arial"/>
                <a:cs typeface="Arial"/>
              </a:rPr>
              <a:t> </a:t>
            </a:r>
            <a:r>
              <a:rPr sz="1200" spc="-14" dirty="0">
                <a:latin typeface="Arial"/>
                <a:cs typeface="Arial"/>
              </a:rPr>
              <a:t>w</a:t>
            </a:r>
            <a:r>
              <a:rPr sz="1200" spc="4" dirty="0">
                <a:latin typeface="Arial"/>
                <a:cs typeface="Arial"/>
              </a:rPr>
              <a:t>a</a:t>
            </a:r>
            <a:r>
              <a:rPr sz="1200" spc="0" dirty="0">
                <a:latin typeface="Arial"/>
                <a:cs typeface="Arial"/>
              </a:rPr>
              <a:t>ja</a:t>
            </a:r>
            <a:r>
              <a:rPr sz="1200" spc="4" dirty="0">
                <a:latin typeface="Arial"/>
                <a:cs typeface="Arial"/>
              </a:rPr>
              <a:t>h</a:t>
            </a:r>
            <a:r>
              <a:rPr sz="1200" spc="0" dirty="0">
                <a:latin typeface="Arial"/>
                <a:cs typeface="Arial"/>
              </a:rPr>
              <a:t>,</a:t>
            </a:r>
            <a:r>
              <a:rPr sz="1200" spc="9" dirty="0">
                <a:latin typeface="Arial"/>
                <a:cs typeface="Arial"/>
              </a:rPr>
              <a:t> </a:t>
            </a:r>
            <a:r>
              <a:rPr sz="1200" spc="-4" dirty="0">
                <a:latin typeface="Arial"/>
                <a:cs typeface="Arial"/>
              </a:rPr>
              <a:t>da</a:t>
            </a:r>
            <a:r>
              <a:rPr sz="1200" spc="0" dirty="0">
                <a:latin typeface="Arial"/>
                <a:cs typeface="Arial"/>
              </a:rPr>
              <a:t>n </a:t>
            </a:r>
            <a:r>
              <a:rPr sz="1200" spc="4" dirty="0">
                <a:latin typeface="Arial"/>
                <a:cs typeface="Arial"/>
              </a:rPr>
              <a:t>bu</a:t>
            </a:r>
            <a:r>
              <a:rPr sz="1200" spc="0" dirty="0">
                <a:latin typeface="Arial"/>
                <a:cs typeface="Arial"/>
              </a:rPr>
              <a:t>s</a:t>
            </a:r>
            <a:r>
              <a:rPr sz="1200" spc="-4" dirty="0">
                <a:latin typeface="Arial"/>
                <a:cs typeface="Arial"/>
              </a:rPr>
              <a:t>a</a:t>
            </a:r>
            <a:r>
              <a:rPr sz="1200" spc="4" dirty="0">
                <a:latin typeface="Arial"/>
                <a:cs typeface="Arial"/>
              </a:rPr>
              <a:t>na</a:t>
            </a:r>
            <a:r>
              <a:rPr sz="1200" spc="0" dirty="0">
                <a:latin typeface="Arial"/>
                <a:cs typeface="Arial"/>
              </a:rPr>
              <a:t>.</a:t>
            </a:r>
            <a:endParaRPr sz="1200">
              <a:latin typeface="Arial"/>
              <a:cs typeface="Arial"/>
            </a:endParaRPr>
          </a:p>
        </p:txBody>
      </p:sp>
      <p:sp>
        <p:nvSpPr>
          <p:cNvPr id="2" name="object 2"/>
          <p:cNvSpPr txBox="1"/>
          <p:nvPr/>
        </p:nvSpPr>
        <p:spPr>
          <a:xfrm>
            <a:off x="1051356" y="5133546"/>
            <a:ext cx="6626019" cy="528269"/>
          </a:xfrm>
          <a:prstGeom prst="rect">
            <a:avLst/>
          </a:prstGeom>
        </p:spPr>
        <p:txBody>
          <a:bodyPr wrap="square" lIns="0" tIns="8413" rIns="0" bIns="0" rtlCol="0">
            <a:noAutofit/>
          </a:bodyPr>
          <a:lstStyle/>
          <a:p>
            <a:pPr marL="12700" marR="13586">
              <a:lnSpc>
                <a:spcPts val="1325"/>
              </a:lnSpc>
            </a:pPr>
            <a:r>
              <a:rPr sz="1200" b="1" spc="2" dirty="0">
                <a:latin typeface="Arial"/>
                <a:cs typeface="Arial"/>
              </a:rPr>
              <a:t>2. Tari Tradisional Kerakyatan</a:t>
            </a:r>
            <a:endParaRPr sz="1200">
              <a:latin typeface="Arial"/>
              <a:cs typeface="Arial"/>
            </a:endParaRPr>
          </a:p>
          <a:p>
            <a:pPr marL="191007">
              <a:lnSpc>
                <a:spcPct val="95825"/>
              </a:lnSpc>
            </a:pPr>
            <a:r>
              <a:rPr sz="1200" spc="0" dirty="0">
                <a:latin typeface="Arial"/>
                <a:cs typeface="Arial"/>
              </a:rPr>
              <a:t>Tari tradisional kerakyatan adalah jenis tarian yang tumbuh dan berkembang dalam lingkungan masyarakat umum. Biasanya digunakan sebagai tari hiburan.</a:t>
            </a:r>
            <a:endParaRPr sz="1200">
              <a:latin typeface="Arial"/>
              <a:cs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object 6"/>
          <p:cNvSpPr txBox="1"/>
          <p:nvPr/>
        </p:nvSpPr>
        <p:spPr>
          <a:xfrm>
            <a:off x="1051356" y="799798"/>
            <a:ext cx="7440140" cy="1244981"/>
          </a:xfrm>
          <a:prstGeom prst="rect">
            <a:avLst/>
          </a:prstGeom>
        </p:spPr>
        <p:txBody>
          <a:bodyPr wrap="square" lIns="0" tIns="8413" rIns="0" bIns="0" rtlCol="0">
            <a:noAutofit/>
          </a:bodyPr>
          <a:lstStyle/>
          <a:p>
            <a:pPr marL="191007" marR="378">
              <a:lnSpc>
                <a:spcPts val="1325"/>
              </a:lnSpc>
            </a:pPr>
            <a:r>
              <a:rPr sz="1200" spc="31" dirty="0">
                <a:latin typeface="Arial"/>
                <a:cs typeface="Arial"/>
              </a:rPr>
              <a:t>Ciri khas tarian ini adalah bentuk gerak, irama, ekspresi, dan rias busananya yang sederhana. Penari</a:t>
            </a:r>
            <a:endParaRPr sz="1200">
              <a:latin typeface="Arial"/>
              <a:cs typeface="Arial"/>
            </a:endParaRPr>
          </a:p>
          <a:p>
            <a:pPr marL="191007" marR="13586">
              <a:lnSpc>
                <a:spcPct val="95825"/>
              </a:lnSpc>
            </a:pPr>
            <a:r>
              <a:rPr sz="1200" spc="0" dirty="0">
                <a:latin typeface="Arial"/>
                <a:cs typeface="Arial"/>
              </a:rPr>
              <a:t>biasanya menari secara berpasang-pasangan.</a:t>
            </a:r>
            <a:endParaRPr sz="1200">
              <a:latin typeface="Arial"/>
              <a:cs typeface="Arial"/>
            </a:endParaRPr>
          </a:p>
          <a:p>
            <a:pPr marL="12700" marR="13586">
              <a:lnSpc>
                <a:spcPct val="95825"/>
              </a:lnSpc>
              <a:spcBef>
                <a:spcPts val="120"/>
              </a:spcBef>
            </a:pPr>
            <a:r>
              <a:rPr sz="1200" b="1" spc="2" dirty="0">
                <a:latin typeface="Arial"/>
                <a:cs typeface="Arial"/>
              </a:rPr>
              <a:t>3. Tari Tradisional Klasik</a:t>
            </a:r>
            <a:endParaRPr sz="1200">
              <a:latin typeface="Arial"/>
              <a:cs typeface="Arial"/>
            </a:endParaRPr>
          </a:p>
          <a:p>
            <a:pPr marL="191007">
              <a:lnSpc>
                <a:spcPct val="95825"/>
              </a:lnSpc>
            </a:pPr>
            <a:r>
              <a:rPr sz="1200" dirty="0">
                <a:latin typeface="Arial"/>
                <a:cs typeface="Arial"/>
              </a:rPr>
              <a:t>J</a:t>
            </a:r>
            <a:r>
              <a:rPr sz="1200" spc="4" dirty="0">
                <a:latin typeface="Arial"/>
                <a:cs typeface="Arial"/>
              </a:rPr>
              <a:t>en</a:t>
            </a:r>
            <a:r>
              <a:rPr sz="1200" spc="0" dirty="0">
                <a:latin typeface="Arial"/>
                <a:cs typeface="Arial"/>
              </a:rPr>
              <a:t>is</a:t>
            </a:r>
            <a:r>
              <a:rPr sz="1200" spc="192" dirty="0">
                <a:latin typeface="Arial"/>
                <a:cs typeface="Arial"/>
              </a:rPr>
              <a:t> </a:t>
            </a:r>
            <a:r>
              <a:rPr sz="1200" spc="0" dirty="0">
                <a:latin typeface="Arial"/>
                <a:cs typeface="Arial"/>
              </a:rPr>
              <a:t>t</a:t>
            </a:r>
            <a:r>
              <a:rPr sz="1200" spc="4" dirty="0">
                <a:latin typeface="Arial"/>
                <a:cs typeface="Arial"/>
              </a:rPr>
              <a:t>a</a:t>
            </a:r>
            <a:r>
              <a:rPr sz="1200" spc="0" dirty="0">
                <a:latin typeface="Arial"/>
                <a:cs typeface="Arial"/>
              </a:rPr>
              <a:t>ri</a:t>
            </a:r>
            <a:r>
              <a:rPr sz="1200" spc="187" dirty="0">
                <a:latin typeface="Arial"/>
                <a:cs typeface="Arial"/>
              </a:rPr>
              <a:t> </a:t>
            </a:r>
            <a:r>
              <a:rPr sz="1200" spc="0" dirty="0">
                <a:latin typeface="Arial"/>
                <a:cs typeface="Arial"/>
              </a:rPr>
              <a:t>ini</a:t>
            </a:r>
            <a:r>
              <a:rPr sz="1200" spc="182" dirty="0">
                <a:latin typeface="Arial"/>
                <a:cs typeface="Arial"/>
              </a:rPr>
              <a:t> </a:t>
            </a:r>
            <a:r>
              <a:rPr sz="1200" spc="4" dirty="0">
                <a:latin typeface="Arial"/>
                <a:cs typeface="Arial"/>
              </a:rPr>
              <a:t>d</a:t>
            </a:r>
            <a:r>
              <a:rPr sz="1200" spc="0" dirty="0">
                <a:latin typeface="Arial"/>
                <a:cs typeface="Arial"/>
              </a:rPr>
              <a:t>ikemb</a:t>
            </a:r>
            <a:r>
              <a:rPr sz="1200" spc="-4" dirty="0">
                <a:latin typeface="Arial"/>
                <a:cs typeface="Arial"/>
              </a:rPr>
              <a:t>a</a:t>
            </a:r>
            <a:r>
              <a:rPr sz="1200" spc="4" dirty="0">
                <a:latin typeface="Arial"/>
                <a:cs typeface="Arial"/>
              </a:rPr>
              <a:t>ng</a:t>
            </a:r>
            <a:r>
              <a:rPr sz="1200" spc="0" dirty="0">
                <a:latin typeface="Arial"/>
                <a:cs typeface="Arial"/>
              </a:rPr>
              <a:t>k</a:t>
            </a:r>
            <a:r>
              <a:rPr sz="1200" spc="-4" dirty="0">
                <a:latin typeface="Arial"/>
                <a:cs typeface="Arial"/>
              </a:rPr>
              <a:t>a</a:t>
            </a:r>
            <a:r>
              <a:rPr sz="1200" spc="0" dirty="0">
                <a:latin typeface="Arial"/>
                <a:cs typeface="Arial"/>
              </a:rPr>
              <a:t>n</a:t>
            </a:r>
            <a:r>
              <a:rPr sz="1200" spc="197" dirty="0">
                <a:latin typeface="Arial"/>
                <a:cs typeface="Arial"/>
              </a:rPr>
              <a:t> </a:t>
            </a:r>
            <a:r>
              <a:rPr sz="1200" spc="4" dirty="0">
                <a:latin typeface="Arial"/>
                <a:cs typeface="Arial"/>
              </a:rPr>
              <a:t>o</a:t>
            </a:r>
            <a:r>
              <a:rPr sz="1200" spc="0" dirty="0">
                <a:latin typeface="Arial"/>
                <a:cs typeface="Arial"/>
              </a:rPr>
              <a:t>l</a:t>
            </a:r>
            <a:r>
              <a:rPr sz="1200" spc="-9" dirty="0">
                <a:latin typeface="Arial"/>
                <a:cs typeface="Arial"/>
              </a:rPr>
              <a:t>e</a:t>
            </a:r>
            <a:r>
              <a:rPr sz="1200" spc="0" dirty="0">
                <a:latin typeface="Arial"/>
                <a:cs typeface="Arial"/>
              </a:rPr>
              <a:t>h</a:t>
            </a:r>
            <a:r>
              <a:rPr sz="1200" spc="197" dirty="0">
                <a:latin typeface="Arial"/>
                <a:cs typeface="Arial"/>
              </a:rPr>
              <a:t> </a:t>
            </a:r>
            <a:r>
              <a:rPr sz="1200" spc="0" dirty="0">
                <a:latin typeface="Arial"/>
                <a:cs typeface="Arial"/>
              </a:rPr>
              <a:t>k</a:t>
            </a:r>
            <a:r>
              <a:rPr sz="1200" spc="-4" dirty="0">
                <a:latin typeface="Arial"/>
                <a:cs typeface="Arial"/>
              </a:rPr>
              <a:t>a</a:t>
            </a:r>
            <a:r>
              <a:rPr sz="1200" spc="4" dirty="0">
                <a:latin typeface="Arial"/>
                <a:cs typeface="Arial"/>
              </a:rPr>
              <a:t>u</a:t>
            </a:r>
            <a:r>
              <a:rPr sz="1200" spc="0" dirty="0">
                <a:latin typeface="Arial"/>
                <a:cs typeface="Arial"/>
              </a:rPr>
              <a:t>m</a:t>
            </a:r>
            <a:r>
              <a:rPr sz="1200" spc="192" dirty="0">
                <a:latin typeface="Arial"/>
                <a:cs typeface="Arial"/>
              </a:rPr>
              <a:t> </a:t>
            </a:r>
            <a:r>
              <a:rPr sz="1200" spc="4" dirty="0">
                <a:latin typeface="Arial"/>
                <a:cs typeface="Arial"/>
              </a:rPr>
              <a:t>b</a:t>
            </a:r>
            <a:r>
              <a:rPr sz="1200" spc="-4" dirty="0">
                <a:latin typeface="Arial"/>
                <a:cs typeface="Arial"/>
              </a:rPr>
              <a:t>an</a:t>
            </a:r>
            <a:r>
              <a:rPr sz="1200" spc="4" dirty="0">
                <a:latin typeface="Arial"/>
                <a:cs typeface="Arial"/>
              </a:rPr>
              <a:t>g</a:t>
            </a:r>
            <a:r>
              <a:rPr sz="1200" spc="0" dirty="0">
                <a:latin typeface="Arial"/>
                <a:cs typeface="Arial"/>
              </a:rPr>
              <a:t>s</a:t>
            </a:r>
            <a:r>
              <a:rPr sz="1200" spc="4" dirty="0">
                <a:latin typeface="Arial"/>
                <a:cs typeface="Arial"/>
              </a:rPr>
              <a:t>a</a:t>
            </a:r>
            <a:r>
              <a:rPr sz="1200" spc="0" dirty="0">
                <a:latin typeface="Arial"/>
                <a:cs typeface="Arial"/>
              </a:rPr>
              <a:t>wan</a:t>
            </a:r>
            <a:r>
              <a:rPr sz="1200" spc="187" dirty="0">
                <a:latin typeface="Arial"/>
                <a:cs typeface="Arial"/>
              </a:rPr>
              <a:t> </a:t>
            </a:r>
            <a:r>
              <a:rPr sz="1200" spc="4" dirty="0">
                <a:latin typeface="Arial"/>
                <a:cs typeface="Arial"/>
              </a:rPr>
              <a:t>d</a:t>
            </a:r>
            <a:r>
              <a:rPr sz="1200" spc="0" dirty="0">
                <a:latin typeface="Arial"/>
                <a:cs typeface="Arial"/>
              </a:rPr>
              <a:t>i</a:t>
            </a:r>
            <a:r>
              <a:rPr sz="1200" spc="192" dirty="0">
                <a:latin typeface="Arial"/>
                <a:cs typeface="Arial"/>
              </a:rPr>
              <a:t> </a:t>
            </a:r>
            <a:r>
              <a:rPr sz="1200" spc="0" dirty="0">
                <a:latin typeface="Arial"/>
                <a:cs typeface="Arial"/>
              </a:rPr>
              <a:t>ist</a:t>
            </a:r>
            <a:r>
              <a:rPr sz="1200" spc="-4" dirty="0">
                <a:latin typeface="Arial"/>
                <a:cs typeface="Arial"/>
              </a:rPr>
              <a:t>a</a:t>
            </a:r>
            <a:r>
              <a:rPr sz="1200" spc="4" dirty="0">
                <a:latin typeface="Arial"/>
                <a:cs typeface="Arial"/>
              </a:rPr>
              <a:t>na</a:t>
            </a:r>
            <a:r>
              <a:rPr sz="1200" spc="0" dirty="0">
                <a:latin typeface="Arial"/>
                <a:cs typeface="Arial"/>
              </a:rPr>
              <a:t>.</a:t>
            </a:r>
            <a:r>
              <a:rPr sz="1200" spc="182" dirty="0">
                <a:latin typeface="Arial"/>
                <a:cs typeface="Arial"/>
              </a:rPr>
              <a:t> </a:t>
            </a:r>
            <a:r>
              <a:rPr sz="1200" spc="0" dirty="0">
                <a:latin typeface="Arial"/>
                <a:cs typeface="Arial"/>
              </a:rPr>
              <a:t>B</a:t>
            </a:r>
            <a:r>
              <a:rPr sz="1200" spc="-4" dirty="0">
                <a:latin typeface="Arial"/>
                <a:cs typeface="Arial"/>
              </a:rPr>
              <a:t>e</a:t>
            </a:r>
            <a:r>
              <a:rPr sz="1200" spc="4" dirty="0">
                <a:latin typeface="Arial"/>
                <a:cs typeface="Arial"/>
              </a:rPr>
              <a:t>n</a:t>
            </a:r>
            <a:r>
              <a:rPr sz="1200" spc="0" dirty="0">
                <a:latin typeface="Arial"/>
                <a:cs typeface="Arial"/>
              </a:rPr>
              <a:t>t</a:t>
            </a:r>
            <a:r>
              <a:rPr sz="1200" spc="4" dirty="0">
                <a:latin typeface="Arial"/>
                <a:cs typeface="Arial"/>
              </a:rPr>
              <a:t>u</a:t>
            </a:r>
            <a:r>
              <a:rPr sz="1200" spc="0" dirty="0">
                <a:latin typeface="Arial"/>
                <a:cs typeface="Arial"/>
              </a:rPr>
              <a:t>k</a:t>
            </a:r>
            <a:r>
              <a:rPr sz="1200" spc="182" dirty="0">
                <a:latin typeface="Arial"/>
                <a:cs typeface="Arial"/>
              </a:rPr>
              <a:t> </a:t>
            </a:r>
            <a:r>
              <a:rPr sz="1200" spc="4" dirty="0">
                <a:latin typeface="Arial"/>
                <a:cs typeface="Arial"/>
              </a:rPr>
              <a:t>ge</a:t>
            </a:r>
            <a:r>
              <a:rPr sz="1200" spc="0" dirty="0">
                <a:latin typeface="Arial"/>
                <a:cs typeface="Arial"/>
              </a:rPr>
              <a:t>rak</a:t>
            </a:r>
            <a:r>
              <a:rPr sz="1200" spc="197" dirty="0">
                <a:latin typeface="Arial"/>
                <a:cs typeface="Arial"/>
              </a:rPr>
              <a:t> </a:t>
            </a:r>
            <a:r>
              <a:rPr sz="1200" spc="-9" dirty="0">
                <a:latin typeface="Arial"/>
                <a:cs typeface="Arial"/>
              </a:rPr>
              <a:t>t</a:t>
            </a:r>
            <a:r>
              <a:rPr sz="1200" spc="4" dirty="0">
                <a:latin typeface="Arial"/>
                <a:cs typeface="Arial"/>
              </a:rPr>
              <a:t>a</a:t>
            </a:r>
            <a:r>
              <a:rPr sz="1200" spc="0" dirty="0">
                <a:latin typeface="Arial"/>
                <a:cs typeface="Arial"/>
              </a:rPr>
              <a:t>r</a:t>
            </a:r>
            <a:r>
              <a:rPr sz="1200" spc="-4" dirty="0">
                <a:latin typeface="Arial"/>
                <a:cs typeface="Arial"/>
              </a:rPr>
              <a:t>i</a:t>
            </a:r>
            <a:r>
              <a:rPr sz="1200" spc="4" dirty="0">
                <a:latin typeface="Arial"/>
                <a:cs typeface="Arial"/>
              </a:rPr>
              <a:t>n</a:t>
            </a:r>
            <a:r>
              <a:rPr sz="1200" spc="0" dirty="0">
                <a:latin typeface="Arial"/>
                <a:cs typeface="Arial"/>
              </a:rPr>
              <a:t>ya</a:t>
            </a:r>
            <a:r>
              <a:rPr sz="1200" spc="187" dirty="0">
                <a:latin typeface="Arial"/>
                <a:cs typeface="Arial"/>
              </a:rPr>
              <a:t> </a:t>
            </a:r>
            <a:r>
              <a:rPr sz="1200" spc="4" dirty="0">
                <a:latin typeface="Arial"/>
                <a:cs typeface="Arial"/>
              </a:rPr>
              <a:t>b</a:t>
            </a:r>
            <a:r>
              <a:rPr sz="1200" spc="-4" dirty="0">
                <a:latin typeface="Arial"/>
                <a:cs typeface="Arial"/>
              </a:rPr>
              <a:t>a</a:t>
            </a:r>
            <a:r>
              <a:rPr sz="1200" spc="0" dirty="0">
                <a:latin typeface="Arial"/>
                <a:cs typeface="Arial"/>
              </a:rPr>
              <a:t>ku</a:t>
            </a:r>
            <a:r>
              <a:rPr sz="1200" spc="197" dirty="0">
                <a:latin typeface="Arial"/>
                <a:cs typeface="Arial"/>
              </a:rPr>
              <a:t> </a:t>
            </a:r>
            <a:r>
              <a:rPr sz="1200" spc="4" dirty="0">
                <a:latin typeface="Arial"/>
                <a:cs typeface="Arial"/>
              </a:rPr>
              <a:t>d</a:t>
            </a:r>
            <a:r>
              <a:rPr sz="1200" spc="-4" dirty="0">
                <a:latin typeface="Arial"/>
                <a:cs typeface="Arial"/>
              </a:rPr>
              <a:t>a</a:t>
            </a:r>
            <a:r>
              <a:rPr sz="1200" spc="0" dirty="0">
                <a:latin typeface="Arial"/>
                <a:cs typeface="Arial"/>
              </a:rPr>
              <a:t>n</a:t>
            </a:r>
            <a:r>
              <a:rPr sz="1200" spc="197" dirty="0">
                <a:latin typeface="Arial"/>
                <a:cs typeface="Arial"/>
              </a:rPr>
              <a:t> </a:t>
            </a:r>
            <a:r>
              <a:rPr sz="1200" spc="0" dirty="0">
                <a:latin typeface="Arial"/>
                <a:cs typeface="Arial"/>
              </a:rPr>
              <a:t>ti</a:t>
            </a:r>
            <a:r>
              <a:rPr sz="1200" spc="-4" dirty="0">
                <a:latin typeface="Arial"/>
                <a:cs typeface="Arial"/>
              </a:rPr>
              <a:t>d</a:t>
            </a:r>
            <a:r>
              <a:rPr sz="1200" spc="4" dirty="0">
                <a:latin typeface="Arial"/>
                <a:cs typeface="Arial"/>
              </a:rPr>
              <a:t>a</a:t>
            </a:r>
            <a:r>
              <a:rPr sz="1200" spc="0" dirty="0">
                <a:latin typeface="Arial"/>
                <a:cs typeface="Arial"/>
              </a:rPr>
              <a:t>k</a:t>
            </a:r>
            <a:r>
              <a:rPr sz="1200" spc="192" dirty="0">
                <a:latin typeface="Arial"/>
                <a:cs typeface="Arial"/>
              </a:rPr>
              <a:t> </a:t>
            </a:r>
            <a:r>
              <a:rPr sz="1200" spc="4" dirty="0">
                <a:latin typeface="Arial"/>
                <a:cs typeface="Arial"/>
              </a:rPr>
              <a:t>b</a:t>
            </a:r>
            <a:r>
              <a:rPr sz="1200" spc="59" dirty="0">
                <a:latin typeface="Arial"/>
                <a:cs typeface="Arial"/>
              </a:rPr>
              <a:t>i</a:t>
            </a:r>
            <a:r>
              <a:rPr sz="1200" spc="0" dirty="0">
                <a:latin typeface="Arial"/>
                <a:cs typeface="Arial"/>
              </a:rPr>
              <a:t>sa </a:t>
            </a:r>
            <a:r>
              <a:rPr sz="1200" spc="4" dirty="0">
                <a:latin typeface="Arial"/>
                <a:cs typeface="Arial"/>
              </a:rPr>
              <a:t>d</a:t>
            </a:r>
            <a:r>
              <a:rPr sz="1200" spc="0" dirty="0">
                <a:latin typeface="Arial"/>
                <a:cs typeface="Arial"/>
              </a:rPr>
              <a:t>i</a:t>
            </a:r>
            <a:r>
              <a:rPr sz="1200" spc="-4" dirty="0">
                <a:latin typeface="Arial"/>
                <a:cs typeface="Arial"/>
              </a:rPr>
              <a:t>r</a:t>
            </a:r>
            <a:r>
              <a:rPr sz="1200" spc="4" dirty="0">
                <a:latin typeface="Arial"/>
                <a:cs typeface="Arial"/>
              </a:rPr>
              <a:t>uba</a:t>
            </a:r>
            <a:r>
              <a:rPr sz="1200" spc="-4" dirty="0">
                <a:latin typeface="Arial"/>
                <a:cs typeface="Arial"/>
              </a:rPr>
              <a:t>h</a:t>
            </a:r>
            <a:r>
              <a:rPr sz="1200" spc="0" dirty="0">
                <a:latin typeface="Arial"/>
                <a:cs typeface="Arial"/>
              </a:rPr>
              <a:t>.</a:t>
            </a:r>
            <a:endParaRPr sz="1200">
              <a:latin typeface="Arial"/>
              <a:cs typeface="Arial"/>
            </a:endParaRPr>
          </a:p>
          <a:p>
            <a:pPr marL="191007" marR="8381">
              <a:lnSpc>
                <a:spcPct val="96016"/>
              </a:lnSpc>
            </a:pPr>
            <a:r>
              <a:rPr sz="1200" spc="-5" dirty="0">
                <a:latin typeface="Arial"/>
                <a:cs typeface="Arial"/>
              </a:rPr>
              <a:t>Tari ini biasanya digunakan sebagai bagian dari upacara kerajaan dan adat. Ciri khas tarian ini adalah bentuk gerak, irama, penghayatan, rias wajah, dan busananya yang terkesan lebih estetis dan mewah.</a:t>
            </a:r>
            <a:endParaRPr sz="1200">
              <a:latin typeface="Arial"/>
              <a:cs typeface="Arial"/>
            </a:endParaRPr>
          </a:p>
        </p:txBody>
      </p:sp>
      <p:sp>
        <p:nvSpPr>
          <p:cNvPr id="5" name="object 5"/>
          <p:cNvSpPr txBox="1"/>
          <p:nvPr/>
        </p:nvSpPr>
        <p:spPr>
          <a:xfrm>
            <a:off x="1051356" y="2234263"/>
            <a:ext cx="7432393" cy="558800"/>
          </a:xfrm>
          <a:prstGeom prst="rect">
            <a:avLst/>
          </a:prstGeom>
        </p:spPr>
        <p:txBody>
          <a:bodyPr wrap="square" lIns="0" tIns="8413" rIns="0" bIns="0" rtlCol="0">
            <a:noAutofit/>
          </a:bodyPr>
          <a:lstStyle/>
          <a:p>
            <a:pPr marL="12700" marR="13586">
              <a:lnSpc>
                <a:spcPts val="1325"/>
              </a:lnSpc>
            </a:pPr>
            <a:r>
              <a:rPr sz="1200" b="1" spc="5" dirty="0">
                <a:latin typeface="Arial"/>
                <a:cs typeface="Arial"/>
              </a:rPr>
              <a:t>4. Tari Kreasi</a:t>
            </a:r>
            <a:endParaRPr sz="1200">
              <a:latin typeface="Arial"/>
              <a:cs typeface="Arial"/>
            </a:endParaRPr>
          </a:p>
          <a:p>
            <a:pPr marL="191007">
              <a:lnSpc>
                <a:spcPts val="1379"/>
              </a:lnSpc>
              <a:spcBef>
                <a:spcPts val="53"/>
              </a:spcBef>
            </a:pPr>
            <a:r>
              <a:rPr sz="1200" spc="14" dirty="0">
                <a:latin typeface="Arial"/>
                <a:cs typeface="Arial"/>
              </a:rPr>
              <a:t>Tari kreasi adalah jenis tari baru yang dirangkai dari perpaduan gerak tari tradisional kerakyatan dengan </a:t>
            </a:r>
            <a:endParaRPr sz="1200">
              <a:latin typeface="Arial"/>
              <a:cs typeface="Arial"/>
            </a:endParaRPr>
          </a:p>
          <a:p>
            <a:pPr marL="191007">
              <a:lnSpc>
                <a:spcPts val="1379"/>
              </a:lnSpc>
              <a:spcBef>
                <a:spcPts val="120"/>
              </a:spcBef>
            </a:pPr>
            <a:r>
              <a:rPr sz="1200" spc="0" dirty="0">
                <a:latin typeface="Arial"/>
                <a:cs typeface="Arial"/>
              </a:rPr>
              <a:t>tradisional klasik. Gerak ini berasal dari satu atau berbagai daerah di Indonesia.</a:t>
            </a:r>
            <a:endParaRPr sz="1200">
              <a:latin typeface="Arial"/>
              <a:cs typeface="Arial"/>
            </a:endParaRPr>
          </a:p>
        </p:txBody>
      </p:sp>
      <p:sp>
        <p:nvSpPr>
          <p:cNvPr id="4" name="object 4"/>
          <p:cNvSpPr txBox="1"/>
          <p:nvPr/>
        </p:nvSpPr>
        <p:spPr>
          <a:xfrm>
            <a:off x="1051356" y="3083131"/>
            <a:ext cx="7438006" cy="703833"/>
          </a:xfrm>
          <a:prstGeom prst="rect">
            <a:avLst/>
          </a:prstGeom>
        </p:spPr>
        <p:txBody>
          <a:bodyPr wrap="square" lIns="0" tIns="8413" rIns="0" bIns="0" rtlCol="0">
            <a:noAutofit/>
          </a:bodyPr>
          <a:lstStyle/>
          <a:p>
            <a:pPr marL="12700" marR="13586">
              <a:lnSpc>
                <a:spcPts val="1325"/>
              </a:lnSpc>
            </a:pPr>
            <a:r>
              <a:rPr sz="1200" b="1" spc="9" dirty="0">
                <a:latin typeface="Arial"/>
                <a:cs typeface="Arial"/>
              </a:rPr>
              <a:t>5. Tari Tunggal</a:t>
            </a:r>
            <a:endParaRPr sz="1200">
              <a:latin typeface="Arial"/>
              <a:cs typeface="Arial"/>
            </a:endParaRPr>
          </a:p>
          <a:p>
            <a:pPr marL="191007" algn="just">
              <a:lnSpc>
                <a:spcPct val="95825"/>
              </a:lnSpc>
            </a:pPr>
            <a:r>
              <a:rPr sz="1200" spc="0" dirty="0">
                <a:latin typeface="Arial"/>
                <a:cs typeface="Arial"/>
              </a:rPr>
              <a:t>Tari tunggal merupakan jenis tarian yang dibawakan secara individu atau sendiri, baik laki-laki ataupun perempuan. Penari memiliki tanggung jawab pribadi untuk menghafal gerakan dan formasi dari awal sampai akhir pementasan.</a:t>
            </a:r>
            <a:endParaRPr sz="1200">
              <a:latin typeface="Arial"/>
              <a:cs typeface="Arial"/>
            </a:endParaRPr>
          </a:p>
        </p:txBody>
      </p:sp>
      <p:sp>
        <p:nvSpPr>
          <p:cNvPr id="3" name="object 3"/>
          <p:cNvSpPr txBox="1"/>
          <p:nvPr/>
        </p:nvSpPr>
        <p:spPr>
          <a:xfrm>
            <a:off x="1051356" y="4060269"/>
            <a:ext cx="7437752" cy="528319"/>
          </a:xfrm>
          <a:prstGeom prst="rect">
            <a:avLst/>
          </a:prstGeom>
        </p:spPr>
        <p:txBody>
          <a:bodyPr wrap="square" lIns="0" tIns="8413" rIns="0" bIns="0" rtlCol="0">
            <a:noAutofit/>
          </a:bodyPr>
          <a:lstStyle/>
          <a:p>
            <a:pPr marL="12700" marR="13586">
              <a:lnSpc>
                <a:spcPts val="1325"/>
              </a:lnSpc>
            </a:pPr>
            <a:r>
              <a:rPr sz="1200" b="1" spc="8" dirty="0">
                <a:latin typeface="Arial"/>
                <a:cs typeface="Arial"/>
              </a:rPr>
              <a:t>6. Tari Kelompok</a:t>
            </a:r>
            <a:endParaRPr sz="1200">
              <a:latin typeface="Arial"/>
              <a:cs typeface="Arial"/>
            </a:endParaRPr>
          </a:p>
          <a:p>
            <a:pPr marL="191007">
              <a:lnSpc>
                <a:spcPct val="95825"/>
              </a:lnSpc>
            </a:pPr>
            <a:r>
              <a:rPr sz="1200" spc="-1" dirty="0">
                <a:latin typeface="Arial"/>
                <a:cs typeface="Arial"/>
              </a:rPr>
              <a:t>Tari kelompok adalah jenis tarian yang diperagakan oleh tiga orang atau lebih. Karena dibawakan bersama, tarian ini memerlukan kerja sama tim yang bagus.</a:t>
            </a:r>
            <a:endParaRPr sz="1200">
              <a:latin typeface="Arial"/>
              <a:cs typeface="Arial"/>
            </a:endParaRPr>
          </a:p>
        </p:txBody>
      </p:sp>
      <p:sp>
        <p:nvSpPr>
          <p:cNvPr id="2" name="object 2"/>
          <p:cNvSpPr txBox="1"/>
          <p:nvPr/>
        </p:nvSpPr>
        <p:spPr>
          <a:xfrm>
            <a:off x="1051356" y="4936950"/>
            <a:ext cx="1073607" cy="177800"/>
          </a:xfrm>
          <a:prstGeom prst="rect">
            <a:avLst/>
          </a:prstGeom>
        </p:spPr>
        <p:txBody>
          <a:bodyPr wrap="square" lIns="0" tIns="8413" rIns="0" bIns="0" rtlCol="0">
            <a:noAutofit/>
          </a:bodyPr>
          <a:lstStyle/>
          <a:p>
            <a:pPr marL="12700">
              <a:lnSpc>
                <a:spcPts val="1325"/>
              </a:lnSpc>
            </a:pPr>
            <a:r>
              <a:rPr sz="1200" b="1" spc="0" dirty="0">
                <a:latin typeface="Arial"/>
                <a:cs typeface="Arial"/>
              </a:rPr>
              <a:t>POLA LANTAI</a:t>
            </a:r>
            <a:endParaRPr sz="12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051356" y="799798"/>
            <a:ext cx="7437752" cy="2040509"/>
          </a:xfrm>
          <a:prstGeom prst="rect">
            <a:avLst/>
          </a:prstGeom>
        </p:spPr>
        <p:txBody>
          <a:bodyPr wrap="square" lIns="0" tIns="8413" rIns="0" bIns="0" rtlCol="0">
            <a:noAutofit/>
          </a:bodyPr>
          <a:lstStyle/>
          <a:p>
            <a:pPr marL="12700" marR="10792" algn="just">
              <a:lnSpc>
                <a:spcPts val="1325"/>
              </a:lnSpc>
            </a:pPr>
            <a:r>
              <a:rPr sz="1200" spc="16" dirty="0">
                <a:latin typeface="Arial"/>
                <a:cs typeface="Arial"/>
              </a:rPr>
              <a:t>Pola lantai adalah sebuah pola yang dibentuk sebagai cara penari berpindah, bergerak, atau bergeser dari</a:t>
            </a:r>
            <a:endParaRPr sz="1200">
              <a:latin typeface="Arial"/>
              <a:cs typeface="Arial"/>
            </a:endParaRPr>
          </a:p>
          <a:p>
            <a:pPr marL="12700" marR="838" algn="just">
              <a:lnSpc>
                <a:spcPts val="1379"/>
              </a:lnSpc>
              <a:spcBef>
                <a:spcPts val="38"/>
              </a:spcBef>
            </a:pPr>
            <a:r>
              <a:rPr sz="1200" dirty="0">
                <a:latin typeface="Arial"/>
                <a:cs typeface="Arial"/>
              </a:rPr>
              <a:t>s</a:t>
            </a:r>
            <a:r>
              <a:rPr sz="1200" spc="4" dirty="0">
                <a:latin typeface="Arial"/>
                <a:cs typeface="Arial"/>
              </a:rPr>
              <a:t>a</a:t>
            </a:r>
            <a:r>
              <a:rPr sz="1200" spc="0" dirty="0">
                <a:latin typeface="Arial"/>
                <a:cs typeface="Arial"/>
              </a:rPr>
              <a:t>tu</a:t>
            </a:r>
            <a:r>
              <a:rPr sz="1200" spc="-59" dirty="0">
                <a:latin typeface="Arial"/>
                <a:cs typeface="Arial"/>
              </a:rPr>
              <a:t> </a:t>
            </a:r>
            <a:r>
              <a:rPr sz="1200" spc="4" dirty="0">
                <a:latin typeface="Arial"/>
                <a:cs typeface="Arial"/>
              </a:rPr>
              <a:t>po</a:t>
            </a:r>
            <a:r>
              <a:rPr sz="1200" spc="0" dirty="0">
                <a:latin typeface="Arial"/>
                <a:cs typeface="Arial"/>
              </a:rPr>
              <a:t>sisi</a:t>
            </a:r>
            <a:r>
              <a:rPr sz="1200" spc="-59" dirty="0">
                <a:latin typeface="Arial"/>
                <a:cs typeface="Arial"/>
              </a:rPr>
              <a:t> </a:t>
            </a:r>
            <a:r>
              <a:rPr sz="1200" spc="0" dirty="0">
                <a:latin typeface="Arial"/>
                <a:cs typeface="Arial"/>
              </a:rPr>
              <a:t>ke</a:t>
            </a:r>
            <a:r>
              <a:rPr sz="1200" spc="-64" dirty="0">
                <a:latin typeface="Arial"/>
                <a:cs typeface="Arial"/>
              </a:rPr>
              <a:t> </a:t>
            </a:r>
            <a:r>
              <a:rPr sz="1200" spc="4" dirty="0">
                <a:latin typeface="Arial"/>
                <a:cs typeface="Arial"/>
              </a:rPr>
              <a:t>po</a:t>
            </a:r>
            <a:r>
              <a:rPr sz="1200" spc="0" dirty="0">
                <a:latin typeface="Arial"/>
                <a:cs typeface="Arial"/>
              </a:rPr>
              <a:t>sisi</a:t>
            </a:r>
            <a:r>
              <a:rPr sz="1200" spc="-59" dirty="0">
                <a:latin typeface="Arial"/>
                <a:cs typeface="Arial"/>
              </a:rPr>
              <a:t> </a:t>
            </a:r>
            <a:r>
              <a:rPr sz="1200" spc="0" dirty="0">
                <a:latin typeface="Arial"/>
                <a:cs typeface="Arial"/>
              </a:rPr>
              <a:t>la</a:t>
            </a:r>
            <a:r>
              <a:rPr sz="1200" spc="-9" dirty="0">
                <a:latin typeface="Arial"/>
                <a:cs typeface="Arial"/>
              </a:rPr>
              <a:t>i</a:t>
            </a:r>
            <a:r>
              <a:rPr sz="1200" spc="4" dirty="0">
                <a:latin typeface="Arial"/>
                <a:cs typeface="Arial"/>
              </a:rPr>
              <a:t>nn</a:t>
            </a:r>
            <a:r>
              <a:rPr sz="1200" spc="0" dirty="0">
                <a:latin typeface="Arial"/>
                <a:cs typeface="Arial"/>
              </a:rPr>
              <a:t>y</a:t>
            </a:r>
            <a:r>
              <a:rPr sz="1200" spc="4" dirty="0">
                <a:latin typeface="Arial"/>
                <a:cs typeface="Arial"/>
              </a:rPr>
              <a:t>a</a:t>
            </a:r>
            <a:r>
              <a:rPr sz="1200" spc="0" dirty="0">
                <a:latin typeface="Arial"/>
                <a:cs typeface="Arial"/>
              </a:rPr>
              <a:t>.</a:t>
            </a:r>
            <a:r>
              <a:rPr sz="1200" spc="-64" dirty="0">
                <a:latin typeface="Arial"/>
                <a:cs typeface="Arial"/>
              </a:rPr>
              <a:t> </a:t>
            </a:r>
            <a:r>
              <a:rPr sz="1200" spc="0" dirty="0">
                <a:latin typeface="Arial"/>
                <a:cs typeface="Arial"/>
              </a:rPr>
              <a:t>Dal</a:t>
            </a:r>
            <a:r>
              <a:rPr sz="1200" spc="-4" dirty="0">
                <a:latin typeface="Arial"/>
                <a:cs typeface="Arial"/>
              </a:rPr>
              <a:t>a</a:t>
            </a:r>
            <a:r>
              <a:rPr sz="1200" spc="0" dirty="0">
                <a:latin typeface="Arial"/>
                <a:cs typeface="Arial"/>
              </a:rPr>
              <a:t>m</a:t>
            </a:r>
            <a:r>
              <a:rPr sz="1200" spc="-49" dirty="0">
                <a:latin typeface="Arial"/>
                <a:cs typeface="Arial"/>
              </a:rPr>
              <a:t> </a:t>
            </a:r>
            <a:r>
              <a:rPr sz="1200" spc="-4" dirty="0">
                <a:latin typeface="Arial"/>
                <a:cs typeface="Arial"/>
              </a:rPr>
              <a:t>p</a:t>
            </a:r>
            <a:r>
              <a:rPr sz="1200" spc="4" dirty="0">
                <a:latin typeface="Arial"/>
                <a:cs typeface="Arial"/>
              </a:rPr>
              <a:t>o</a:t>
            </a:r>
            <a:r>
              <a:rPr sz="1200" spc="0" dirty="0">
                <a:latin typeface="Arial"/>
                <a:cs typeface="Arial"/>
              </a:rPr>
              <a:t>la</a:t>
            </a:r>
            <a:r>
              <a:rPr sz="1200" spc="-54" dirty="0">
                <a:latin typeface="Arial"/>
                <a:cs typeface="Arial"/>
              </a:rPr>
              <a:t> </a:t>
            </a:r>
            <a:r>
              <a:rPr sz="1200" spc="0" dirty="0">
                <a:latin typeface="Arial"/>
                <a:cs typeface="Arial"/>
              </a:rPr>
              <a:t>l</a:t>
            </a:r>
            <a:r>
              <a:rPr sz="1200" spc="-9" dirty="0">
                <a:latin typeface="Arial"/>
                <a:cs typeface="Arial"/>
              </a:rPr>
              <a:t>a</a:t>
            </a:r>
            <a:r>
              <a:rPr sz="1200" spc="4" dirty="0">
                <a:latin typeface="Arial"/>
                <a:cs typeface="Arial"/>
              </a:rPr>
              <a:t>n</a:t>
            </a:r>
            <a:r>
              <a:rPr sz="1200" spc="0" dirty="0">
                <a:latin typeface="Arial"/>
                <a:cs typeface="Arial"/>
              </a:rPr>
              <a:t>t</a:t>
            </a:r>
            <a:r>
              <a:rPr sz="1200" spc="-4" dirty="0">
                <a:latin typeface="Arial"/>
                <a:cs typeface="Arial"/>
              </a:rPr>
              <a:t>a</a:t>
            </a:r>
            <a:r>
              <a:rPr sz="1200" spc="0" dirty="0">
                <a:latin typeface="Arial"/>
                <a:cs typeface="Arial"/>
              </a:rPr>
              <a:t>i</a:t>
            </a:r>
            <a:r>
              <a:rPr sz="1200" spc="-59" dirty="0">
                <a:latin typeface="Arial"/>
                <a:cs typeface="Arial"/>
              </a:rPr>
              <a:t> </a:t>
            </a:r>
            <a:r>
              <a:rPr sz="1200" spc="4" dirty="0">
                <a:latin typeface="Arial"/>
                <a:cs typeface="Arial"/>
              </a:rPr>
              <a:t>ha</a:t>
            </a:r>
            <a:r>
              <a:rPr sz="1200" spc="0" dirty="0">
                <a:latin typeface="Arial"/>
                <a:cs typeface="Arial"/>
              </a:rPr>
              <a:t>rus</a:t>
            </a:r>
            <a:r>
              <a:rPr sz="1200" spc="-44" dirty="0">
                <a:latin typeface="Arial"/>
                <a:cs typeface="Arial"/>
              </a:rPr>
              <a:t> </a:t>
            </a:r>
            <a:r>
              <a:rPr sz="1200" spc="4" dirty="0">
                <a:latin typeface="Arial"/>
                <a:cs typeface="Arial"/>
              </a:rPr>
              <a:t>d</a:t>
            </a:r>
            <a:r>
              <a:rPr sz="1200" spc="0" dirty="0">
                <a:latin typeface="Arial"/>
                <a:cs typeface="Arial"/>
              </a:rPr>
              <a:t>ip</a:t>
            </a:r>
            <a:r>
              <a:rPr sz="1200" spc="4" dirty="0">
                <a:latin typeface="Arial"/>
                <a:cs typeface="Arial"/>
              </a:rPr>
              <a:t>e</a:t>
            </a:r>
            <a:r>
              <a:rPr sz="1200" spc="0" dirty="0">
                <a:latin typeface="Arial"/>
                <a:cs typeface="Arial"/>
              </a:rPr>
              <a:t>r</a:t>
            </a:r>
            <a:r>
              <a:rPr sz="1200" spc="-9" dirty="0">
                <a:latin typeface="Arial"/>
                <a:cs typeface="Arial"/>
              </a:rPr>
              <a:t>h</a:t>
            </a:r>
            <a:r>
              <a:rPr sz="1200" spc="4" dirty="0">
                <a:latin typeface="Arial"/>
                <a:cs typeface="Arial"/>
              </a:rPr>
              <a:t>a</a:t>
            </a:r>
            <a:r>
              <a:rPr sz="1200" spc="0" dirty="0">
                <a:latin typeface="Arial"/>
                <a:cs typeface="Arial"/>
              </a:rPr>
              <a:t>tik</a:t>
            </a:r>
            <a:r>
              <a:rPr sz="1200" spc="4" dirty="0">
                <a:latin typeface="Arial"/>
                <a:cs typeface="Arial"/>
              </a:rPr>
              <a:t>a</a:t>
            </a:r>
            <a:r>
              <a:rPr sz="1200" spc="0" dirty="0">
                <a:latin typeface="Arial"/>
                <a:cs typeface="Arial"/>
              </a:rPr>
              <a:t>n</a:t>
            </a:r>
            <a:r>
              <a:rPr sz="1200" spc="212" dirty="0">
                <a:latin typeface="Arial"/>
                <a:cs typeface="Arial"/>
              </a:rPr>
              <a:t> </a:t>
            </a:r>
            <a:r>
              <a:rPr sz="1200" spc="-4" dirty="0">
                <a:latin typeface="Arial"/>
                <a:cs typeface="Arial"/>
              </a:rPr>
              <a:t>be</a:t>
            </a:r>
            <a:r>
              <a:rPr sz="1200" spc="4" dirty="0">
                <a:latin typeface="Arial"/>
                <a:cs typeface="Arial"/>
              </a:rPr>
              <a:t>n</a:t>
            </a:r>
            <a:r>
              <a:rPr sz="1200" spc="0" dirty="0">
                <a:latin typeface="Arial"/>
                <a:cs typeface="Arial"/>
              </a:rPr>
              <a:t>t</a:t>
            </a:r>
            <a:r>
              <a:rPr sz="1200" spc="4" dirty="0">
                <a:latin typeface="Arial"/>
                <a:cs typeface="Arial"/>
              </a:rPr>
              <a:t>u</a:t>
            </a:r>
            <a:r>
              <a:rPr sz="1200" spc="0" dirty="0">
                <a:latin typeface="Arial"/>
                <a:cs typeface="Arial"/>
              </a:rPr>
              <a:t>k</a:t>
            </a:r>
            <a:r>
              <a:rPr sz="1200" spc="-69" dirty="0">
                <a:latin typeface="Arial"/>
                <a:cs typeface="Arial"/>
              </a:rPr>
              <a:t> </a:t>
            </a:r>
            <a:r>
              <a:rPr sz="1200" spc="4" dirty="0">
                <a:latin typeface="Arial"/>
                <a:cs typeface="Arial"/>
              </a:rPr>
              <a:t>po</a:t>
            </a:r>
            <a:r>
              <a:rPr sz="1200" spc="0" dirty="0">
                <a:latin typeface="Arial"/>
                <a:cs typeface="Arial"/>
              </a:rPr>
              <a:t>la</a:t>
            </a:r>
            <a:r>
              <a:rPr sz="1200" spc="-64" dirty="0">
                <a:latin typeface="Arial"/>
                <a:cs typeface="Arial"/>
              </a:rPr>
              <a:t> </a:t>
            </a:r>
            <a:r>
              <a:rPr sz="1200" spc="0" dirty="0">
                <a:latin typeface="Arial"/>
                <a:cs typeface="Arial"/>
              </a:rPr>
              <a:t>la</a:t>
            </a:r>
            <a:r>
              <a:rPr sz="1200" spc="4" dirty="0">
                <a:latin typeface="Arial"/>
                <a:cs typeface="Arial"/>
              </a:rPr>
              <a:t>n</a:t>
            </a:r>
            <a:r>
              <a:rPr sz="1200" spc="-9" dirty="0">
                <a:latin typeface="Arial"/>
                <a:cs typeface="Arial"/>
              </a:rPr>
              <a:t>t</a:t>
            </a:r>
            <a:r>
              <a:rPr sz="1200" spc="4" dirty="0">
                <a:latin typeface="Arial"/>
                <a:cs typeface="Arial"/>
              </a:rPr>
              <a:t>a</a:t>
            </a:r>
            <a:r>
              <a:rPr sz="1200" spc="0" dirty="0">
                <a:latin typeface="Arial"/>
                <a:cs typeface="Arial"/>
              </a:rPr>
              <a:t>i,</a:t>
            </a:r>
            <a:r>
              <a:rPr sz="1200" spc="-69" dirty="0">
                <a:latin typeface="Arial"/>
                <a:cs typeface="Arial"/>
              </a:rPr>
              <a:t> </a:t>
            </a:r>
            <a:r>
              <a:rPr sz="1200" spc="4" dirty="0">
                <a:latin typeface="Arial"/>
                <a:cs typeface="Arial"/>
              </a:rPr>
              <a:t>ma</a:t>
            </a:r>
            <a:r>
              <a:rPr sz="1200" spc="0" dirty="0">
                <a:latin typeface="Arial"/>
                <a:cs typeface="Arial"/>
              </a:rPr>
              <a:t>k</a:t>
            </a:r>
            <a:r>
              <a:rPr sz="1200" spc="-4" dirty="0">
                <a:latin typeface="Arial"/>
                <a:cs typeface="Arial"/>
              </a:rPr>
              <a:t>n</a:t>
            </a:r>
            <a:r>
              <a:rPr sz="1200" spc="0" dirty="0">
                <a:latin typeface="Arial"/>
                <a:cs typeface="Arial"/>
              </a:rPr>
              <a:t>a</a:t>
            </a:r>
            <a:r>
              <a:rPr sz="1200" spc="-64" dirty="0">
                <a:latin typeface="Arial"/>
                <a:cs typeface="Arial"/>
              </a:rPr>
              <a:t> </a:t>
            </a:r>
            <a:r>
              <a:rPr sz="1200" spc="4" dirty="0">
                <a:latin typeface="Arial"/>
                <a:cs typeface="Arial"/>
              </a:rPr>
              <a:t>po</a:t>
            </a:r>
            <a:r>
              <a:rPr sz="1200" spc="0" dirty="0">
                <a:latin typeface="Arial"/>
                <a:cs typeface="Arial"/>
              </a:rPr>
              <a:t>la</a:t>
            </a:r>
            <a:r>
              <a:rPr sz="1200" spc="-64" dirty="0">
                <a:latin typeface="Arial"/>
                <a:cs typeface="Arial"/>
              </a:rPr>
              <a:t> </a:t>
            </a:r>
            <a:r>
              <a:rPr sz="1200" spc="0" dirty="0">
                <a:latin typeface="Arial"/>
                <a:cs typeface="Arial"/>
              </a:rPr>
              <a:t>la</a:t>
            </a:r>
            <a:r>
              <a:rPr sz="1200" spc="4" dirty="0">
                <a:latin typeface="Arial"/>
                <a:cs typeface="Arial"/>
              </a:rPr>
              <a:t>n</a:t>
            </a:r>
            <a:r>
              <a:rPr sz="1200" spc="-9" dirty="0">
                <a:latin typeface="Arial"/>
                <a:cs typeface="Arial"/>
              </a:rPr>
              <a:t>t</a:t>
            </a:r>
            <a:r>
              <a:rPr sz="1200" spc="4" dirty="0">
                <a:latin typeface="Arial"/>
                <a:cs typeface="Arial"/>
              </a:rPr>
              <a:t>a</a:t>
            </a:r>
            <a:r>
              <a:rPr sz="1200" spc="0" dirty="0">
                <a:latin typeface="Arial"/>
                <a:cs typeface="Arial"/>
              </a:rPr>
              <a:t>i,</a:t>
            </a:r>
            <a:r>
              <a:rPr sz="1200" spc="-54" dirty="0">
                <a:latin typeface="Arial"/>
                <a:cs typeface="Arial"/>
              </a:rPr>
              <a:t> </a:t>
            </a:r>
            <a:r>
              <a:rPr sz="1200" spc="0" dirty="0">
                <a:latin typeface="Arial"/>
                <a:cs typeface="Arial"/>
              </a:rPr>
              <a:t>j</a:t>
            </a:r>
            <a:r>
              <a:rPr sz="1200" spc="-9" dirty="0">
                <a:latin typeface="Arial"/>
                <a:cs typeface="Arial"/>
              </a:rPr>
              <a:t>u</a:t>
            </a:r>
            <a:r>
              <a:rPr sz="1200" spc="4" dirty="0">
                <a:latin typeface="Arial"/>
                <a:cs typeface="Arial"/>
              </a:rPr>
              <a:t>m</a:t>
            </a:r>
            <a:r>
              <a:rPr sz="1200" spc="0" dirty="0">
                <a:latin typeface="Arial"/>
                <a:cs typeface="Arial"/>
              </a:rPr>
              <a:t>l</a:t>
            </a:r>
            <a:r>
              <a:rPr sz="1200" spc="-9" dirty="0">
                <a:latin typeface="Arial"/>
                <a:cs typeface="Arial"/>
              </a:rPr>
              <a:t>a</a:t>
            </a:r>
            <a:r>
              <a:rPr sz="1200" spc="0" dirty="0">
                <a:latin typeface="Arial"/>
                <a:cs typeface="Arial"/>
              </a:rPr>
              <a:t>h </a:t>
            </a:r>
            <a:endParaRPr sz="1200">
              <a:latin typeface="Arial"/>
              <a:cs typeface="Arial"/>
            </a:endParaRPr>
          </a:p>
          <a:p>
            <a:pPr marL="12700" marR="838" algn="just">
              <a:lnSpc>
                <a:spcPts val="1379"/>
              </a:lnSpc>
              <a:spcBef>
                <a:spcPts val="107"/>
              </a:spcBef>
            </a:pPr>
            <a:r>
              <a:rPr sz="1200" spc="0" dirty="0">
                <a:latin typeface="Arial"/>
                <a:cs typeface="Arial"/>
              </a:rPr>
              <a:t>penari, ruangan, dan gerak tari.</a:t>
            </a:r>
            <a:endParaRPr sz="1200">
              <a:latin typeface="Arial"/>
              <a:cs typeface="Arial"/>
            </a:endParaRPr>
          </a:p>
          <a:p>
            <a:pPr marL="12700" marR="457" algn="just">
              <a:lnSpc>
                <a:spcPts val="1379"/>
              </a:lnSpc>
              <a:spcBef>
                <a:spcPts val="915"/>
              </a:spcBef>
            </a:pPr>
            <a:r>
              <a:rPr sz="1200" spc="1" dirty="0">
                <a:latin typeface="Arial"/>
                <a:cs typeface="Arial"/>
              </a:rPr>
              <a:t>Secara umum pola lantai terbagi menjadi dua, yaitu garis lurus dan garis lengkung. Namun, bentuk tersebut </a:t>
            </a:r>
            <a:endParaRPr sz="1200">
              <a:latin typeface="Arial"/>
              <a:cs typeface="Arial"/>
            </a:endParaRPr>
          </a:p>
          <a:p>
            <a:pPr marL="12700" marR="457" algn="just">
              <a:lnSpc>
                <a:spcPts val="1379"/>
              </a:lnSpc>
              <a:spcBef>
                <a:spcPts val="109"/>
              </a:spcBef>
            </a:pPr>
            <a:r>
              <a:rPr sz="1200" spc="1" dirty="0">
                <a:latin typeface="Arial"/>
                <a:cs typeface="Arial"/>
              </a:rPr>
              <a:t>dapat dikembangkan menjadi berbagai polalantai, seperti horizontal, diagonal, zig-zag, segitiga, segi empat, </a:t>
            </a:r>
            <a:endParaRPr sz="1200">
              <a:latin typeface="Arial"/>
              <a:cs typeface="Arial"/>
            </a:endParaRPr>
          </a:p>
          <a:p>
            <a:pPr marL="12700" marR="457" algn="just">
              <a:lnSpc>
                <a:spcPts val="1379"/>
              </a:lnSpc>
              <a:spcBef>
                <a:spcPts val="109"/>
              </a:spcBef>
            </a:pPr>
            <a:r>
              <a:rPr sz="1200" spc="0" dirty="0">
                <a:latin typeface="Arial"/>
                <a:cs typeface="Arial"/>
              </a:rPr>
              <a:t>dan segi lima.</a:t>
            </a:r>
            <a:endParaRPr sz="1200">
              <a:latin typeface="Arial"/>
              <a:cs typeface="Arial"/>
            </a:endParaRPr>
          </a:p>
          <a:p>
            <a:pPr marL="12700" algn="just">
              <a:lnSpc>
                <a:spcPct val="95825"/>
              </a:lnSpc>
              <a:spcBef>
                <a:spcPts val="903"/>
              </a:spcBef>
            </a:pPr>
            <a:r>
              <a:rPr sz="1200" dirty="0">
                <a:latin typeface="Arial"/>
                <a:cs typeface="Arial"/>
              </a:rPr>
              <a:t>Fu</a:t>
            </a:r>
            <a:r>
              <a:rPr sz="1200" spc="4" dirty="0">
                <a:latin typeface="Arial"/>
                <a:cs typeface="Arial"/>
              </a:rPr>
              <a:t>ng</a:t>
            </a:r>
            <a:r>
              <a:rPr sz="1200" spc="0" dirty="0">
                <a:latin typeface="Arial"/>
                <a:cs typeface="Arial"/>
              </a:rPr>
              <a:t>si </a:t>
            </a:r>
            <a:r>
              <a:rPr sz="1200" spc="4" dirty="0">
                <a:latin typeface="Arial"/>
                <a:cs typeface="Arial"/>
              </a:rPr>
              <a:t>po</a:t>
            </a:r>
            <a:r>
              <a:rPr sz="1200" spc="0" dirty="0">
                <a:latin typeface="Arial"/>
                <a:cs typeface="Arial"/>
              </a:rPr>
              <a:t>la</a:t>
            </a:r>
            <a:r>
              <a:rPr sz="1200" spc="14" dirty="0">
                <a:latin typeface="Arial"/>
                <a:cs typeface="Arial"/>
              </a:rPr>
              <a:t> </a:t>
            </a:r>
            <a:r>
              <a:rPr sz="1200" spc="-14" dirty="0">
                <a:latin typeface="Arial"/>
                <a:cs typeface="Arial"/>
              </a:rPr>
              <a:t>l</a:t>
            </a:r>
            <a:r>
              <a:rPr sz="1200" spc="4" dirty="0">
                <a:latin typeface="Arial"/>
                <a:cs typeface="Arial"/>
              </a:rPr>
              <a:t>an</a:t>
            </a:r>
            <a:r>
              <a:rPr sz="1200" spc="-9" dirty="0">
                <a:latin typeface="Arial"/>
                <a:cs typeface="Arial"/>
              </a:rPr>
              <a:t>t</a:t>
            </a:r>
            <a:r>
              <a:rPr sz="1200" spc="4" dirty="0">
                <a:latin typeface="Arial"/>
                <a:cs typeface="Arial"/>
              </a:rPr>
              <a:t>a</a:t>
            </a:r>
            <a:r>
              <a:rPr sz="1200" spc="0" dirty="0">
                <a:latin typeface="Arial"/>
                <a:cs typeface="Arial"/>
              </a:rPr>
              <a:t>i</a:t>
            </a:r>
            <a:r>
              <a:rPr sz="1200" spc="9" dirty="0">
                <a:latin typeface="Arial"/>
                <a:cs typeface="Arial"/>
              </a:rPr>
              <a:t> </a:t>
            </a:r>
            <a:r>
              <a:rPr sz="1200" spc="4" dirty="0">
                <a:latin typeface="Arial"/>
                <a:cs typeface="Arial"/>
              </a:rPr>
              <a:t>a</a:t>
            </a:r>
            <a:r>
              <a:rPr sz="1200" spc="-4" dirty="0">
                <a:latin typeface="Arial"/>
                <a:cs typeface="Arial"/>
              </a:rPr>
              <a:t>d</a:t>
            </a:r>
            <a:r>
              <a:rPr sz="1200" spc="4" dirty="0">
                <a:latin typeface="Arial"/>
                <a:cs typeface="Arial"/>
              </a:rPr>
              <a:t>a</a:t>
            </a:r>
            <a:r>
              <a:rPr sz="1200" spc="-14" dirty="0">
                <a:latin typeface="Arial"/>
                <a:cs typeface="Arial"/>
              </a:rPr>
              <a:t>l</a:t>
            </a:r>
            <a:r>
              <a:rPr sz="1200" spc="4" dirty="0">
                <a:latin typeface="Arial"/>
                <a:cs typeface="Arial"/>
              </a:rPr>
              <a:t>a</a:t>
            </a:r>
            <a:r>
              <a:rPr sz="1200" spc="0" dirty="0">
                <a:latin typeface="Arial"/>
                <a:cs typeface="Arial"/>
              </a:rPr>
              <a:t>h</a:t>
            </a:r>
            <a:r>
              <a:rPr sz="1200" spc="14" dirty="0">
                <a:latin typeface="Arial"/>
                <a:cs typeface="Arial"/>
              </a:rPr>
              <a:t> </a:t>
            </a:r>
            <a:r>
              <a:rPr sz="1200" spc="-4" dirty="0">
                <a:latin typeface="Arial"/>
                <a:cs typeface="Arial"/>
              </a:rPr>
              <a:t>u</a:t>
            </a:r>
            <a:r>
              <a:rPr sz="1200" spc="4" dirty="0">
                <a:latin typeface="Arial"/>
                <a:cs typeface="Arial"/>
              </a:rPr>
              <a:t>n</a:t>
            </a:r>
            <a:r>
              <a:rPr sz="1200" spc="0" dirty="0">
                <a:latin typeface="Arial"/>
                <a:cs typeface="Arial"/>
              </a:rPr>
              <a:t>t</a:t>
            </a:r>
            <a:r>
              <a:rPr sz="1200" spc="4" dirty="0">
                <a:latin typeface="Arial"/>
                <a:cs typeface="Arial"/>
              </a:rPr>
              <a:t>u</a:t>
            </a:r>
            <a:r>
              <a:rPr sz="1200" spc="0" dirty="0">
                <a:latin typeface="Arial"/>
                <a:cs typeface="Arial"/>
              </a:rPr>
              <a:t>k </a:t>
            </a:r>
            <a:r>
              <a:rPr sz="1200" spc="-4" dirty="0">
                <a:latin typeface="Arial"/>
                <a:cs typeface="Arial"/>
              </a:rPr>
              <a:t>m</a:t>
            </a:r>
            <a:r>
              <a:rPr sz="1200" spc="4" dirty="0">
                <a:latin typeface="Arial"/>
                <a:cs typeface="Arial"/>
              </a:rPr>
              <a:t>e</a:t>
            </a:r>
            <a:r>
              <a:rPr sz="1200" spc="-4" dirty="0">
                <a:latin typeface="Arial"/>
                <a:cs typeface="Arial"/>
              </a:rPr>
              <a:t>n</a:t>
            </a:r>
            <a:r>
              <a:rPr sz="1200" spc="4" dirty="0">
                <a:latin typeface="Arial"/>
                <a:cs typeface="Arial"/>
              </a:rPr>
              <a:t>a</a:t>
            </a:r>
            <a:r>
              <a:rPr sz="1200" spc="0" dirty="0">
                <a:latin typeface="Arial"/>
                <a:cs typeface="Arial"/>
              </a:rPr>
              <a:t>ta</a:t>
            </a:r>
            <a:r>
              <a:rPr sz="1200" spc="9" dirty="0">
                <a:latin typeface="Arial"/>
                <a:cs typeface="Arial"/>
              </a:rPr>
              <a:t> </a:t>
            </a:r>
            <a:r>
              <a:rPr sz="1200" spc="4" dirty="0">
                <a:latin typeface="Arial"/>
                <a:cs typeface="Arial"/>
              </a:rPr>
              <a:t>ge</a:t>
            </a:r>
            <a:r>
              <a:rPr sz="1200" spc="0" dirty="0">
                <a:latin typeface="Arial"/>
                <a:cs typeface="Arial"/>
              </a:rPr>
              <a:t>r</a:t>
            </a:r>
            <a:r>
              <a:rPr sz="1200" spc="-9" dirty="0">
                <a:latin typeface="Arial"/>
                <a:cs typeface="Arial"/>
              </a:rPr>
              <a:t>a</a:t>
            </a:r>
            <a:r>
              <a:rPr sz="1200" spc="0" dirty="0">
                <a:latin typeface="Arial"/>
                <a:cs typeface="Arial"/>
              </a:rPr>
              <a:t>k</a:t>
            </a:r>
            <a:r>
              <a:rPr sz="1200" spc="4" dirty="0">
                <a:latin typeface="Arial"/>
                <a:cs typeface="Arial"/>
              </a:rPr>
              <a:t>a</a:t>
            </a:r>
            <a:r>
              <a:rPr sz="1200" spc="0" dirty="0">
                <a:latin typeface="Arial"/>
                <a:cs typeface="Arial"/>
              </a:rPr>
              <a:t>n</a:t>
            </a:r>
            <a:r>
              <a:rPr sz="1200" spc="14" dirty="0">
                <a:latin typeface="Arial"/>
                <a:cs typeface="Arial"/>
              </a:rPr>
              <a:t> </a:t>
            </a:r>
            <a:r>
              <a:rPr sz="1200" spc="-9" dirty="0">
                <a:latin typeface="Arial"/>
                <a:cs typeface="Arial"/>
              </a:rPr>
              <a:t>t</a:t>
            </a:r>
            <a:r>
              <a:rPr sz="1200" spc="4" dirty="0">
                <a:latin typeface="Arial"/>
                <a:cs typeface="Arial"/>
              </a:rPr>
              <a:t>a</a:t>
            </a:r>
            <a:r>
              <a:rPr sz="1200" spc="0" dirty="0">
                <a:latin typeface="Arial"/>
                <a:cs typeface="Arial"/>
              </a:rPr>
              <a:t>r</a:t>
            </a:r>
            <a:r>
              <a:rPr sz="1200" spc="-4" dirty="0">
                <a:latin typeface="Arial"/>
                <a:cs typeface="Arial"/>
              </a:rPr>
              <a:t>i</a:t>
            </a:r>
            <a:r>
              <a:rPr sz="1200" spc="4" dirty="0">
                <a:latin typeface="Arial"/>
                <a:cs typeface="Arial"/>
              </a:rPr>
              <a:t>a</a:t>
            </a:r>
            <a:r>
              <a:rPr sz="1200" spc="0" dirty="0">
                <a:latin typeface="Arial"/>
                <a:cs typeface="Arial"/>
              </a:rPr>
              <a:t>n</a:t>
            </a:r>
            <a:r>
              <a:rPr sz="1200" spc="14" dirty="0">
                <a:latin typeface="Arial"/>
                <a:cs typeface="Arial"/>
              </a:rPr>
              <a:t> </a:t>
            </a:r>
            <a:r>
              <a:rPr sz="1200" spc="-9" dirty="0">
                <a:latin typeface="Arial"/>
                <a:cs typeface="Arial"/>
              </a:rPr>
              <a:t>y</a:t>
            </a:r>
            <a:r>
              <a:rPr sz="1200" spc="4" dirty="0">
                <a:latin typeface="Arial"/>
                <a:cs typeface="Arial"/>
              </a:rPr>
              <a:t>an</a:t>
            </a:r>
            <a:r>
              <a:rPr sz="1200" spc="0" dirty="0">
                <a:latin typeface="Arial"/>
                <a:cs typeface="Arial"/>
              </a:rPr>
              <a:t>g</a:t>
            </a:r>
            <a:r>
              <a:rPr sz="1200" spc="4" dirty="0">
                <a:latin typeface="Arial"/>
                <a:cs typeface="Arial"/>
              </a:rPr>
              <a:t> </a:t>
            </a:r>
            <a:r>
              <a:rPr sz="1200" spc="0" dirty="0">
                <a:latin typeface="Arial"/>
                <a:cs typeface="Arial"/>
              </a:rPr>
              <a:t>s</a:t>
            </a:r>
            <a:r>
              <a:rPr sz="1200" spc="4" dirty="0">
                <a:latin typeface="Arial"/>
                <a:cs typeface="Arial"/>
              </a:rPr>
              <a:t>e</a:t>
            </a:r>
            <a:r>
              <a:rPr sz="1200" spc="0" dirty="0">
                <a:latin typeface="Arial"/>
                <a:cs typeface="Arial"/>
              </a:rPr>
              <a:t>lar</a:t>
            </a:r>
            <a:r>
              <a:rPr sz="1200" spc="-9" dirty="0">
                <a:latin typeface="Arial"/>
                <a:cs typeface="Arial"/>
              </a:rPr>
              <a:t>a</a:t>
            </a:r>
            <a:r>
              <a:rPr sz="1200" spc="0" dirty="0">
                <a:latin typeface="Arial"/>
                <a:cs typeface="Arial"/>
              </a:rPr>
              <a:t>s</a:t>
            </a:r>
            <a:r>
              <a:rPr sz="1200" spc="9" dirty="0">
                <a:latin typeface="Arial"/>
                <a:cs typeface="Arial"/>
              </a:rPr>
              <a:t> </a:t>
            </a:r>
            <a:r>
              <a:rPr sz="1200" spc="4" dirty="0">
                <a:latin typeface="Arial"/>
                <a:cs typeface="Arial"/>
              </a:rPr>
              <a:t>a</a:t>
            </a:r>
            <a:r>
              <a:rPr sz="1200" spc="0" dirty="0">
                <a:latin typeface="Arial"/>
                <a:cs typeface="Arial"/>
              </a:rPr>
              <a:t>t</a:t>
            </a:r>
            <a:r>
              <a:rPr sz="1200" spc="-4" dirty="0">
                <a:latin typeface="Arial"/>
                <a:cs typeface="Arial"/>
              </a:rPr>
              <a:t>a</a:t>
            </a:r>
            <a:r>
              <a:rPr sz="1200" spc="0" dirty="0">
                <a:latin typeface="Arial"/>
                <a:cs typeface="Arial"/>
              </a:rPr>
              <a:t>u</a:t>
            </a:r>
            <a:r>
              <a:rPr sz="1200" spc="14" dirty="0">
                <a:latin typeface="Arial"/>
                <a:cs typeface="Arial"/>
              </a:rPr>
              <a:t> </a:t>
            </a:r>
            <a:r>
              <a:rPr sz="1200" spc="0" dirty="0">
                <a:latin typeface="Arial"/>
                <a:cs typeface="Arial"/>
              </a:rPr>
              <a:t>k</a:t>
            </a:r>
            <a:r>
              <a:rPr sz="1200" spc="-4" dirty="0">
                <a:latin typeface="Arial"/>
                <a:cs typeface="Arial"/>
              </a:rPr>
              <a:t>o</a:t>
            </a:r>
            <a:r>
              <a:rPr sz="1200" spc="4" dirty="0">
                <a:latin typeface="Arial"/>
                <a:cs typeface="Arial"/>
              </a:rPr>
              <a:t>m</a:t>
            </a:r>
            <a:r>
              <a:rPr sz="1200" spc="-4" dirty="0">
                <a:latin typeface="Arial"/>
                <a:cs typeface="Arial"/>
              </a:rPr>
              <a:t>p</a:t>
            </a:r>
            <a:r>
              <a:rPr sz="1200" spc="4" dirty="0">
                <a:latin typeface="Arial"/>
                <a:cs typeface="Arial"/>
              </a:rPr>
              <a:t>a</a:t>
            </a:r>
            <a:r>
              <a:rPr sz="1200" spc="0" dirty="0">
                <a:latin typeface="Arial"/>
                <a:cs typeface="Arial"/>
              </a:rPr>
              <a:t>k </a:t>
            </a:r>
            <a:r>
              <a:rPr sz="1200" spc="4" dirty="0">
                <a:latin typeface="Arial"/>
                <a:cs typeface="Arial"/>
              </a:rPr>
              <a:t>an</a:t>
            </a:r>
            <a:r>
              <a:rPr sz="1200" spc="-9" dirty="0">
                <a:latin typeface="Arial"/>
                <a:cs typeface="Arial"/>
              </a:rPr>
              <a:t>t</a:t>
            </a:r>
            <a:r>
              <a:rPr sz="1200" spc="4" dirty="0">
                <a:latin typeface="Arial"/>
                <a:cs typeface="Arial"/>
              </a:rPr>
              <a:t>a</a:t>
            </a:r>
            <a:r>
              <a:rPr sz="1200" spc="0" dirty="0">
                <a:latin typeface="Arial"/>
                <a:cs typeface="Arial"/>
              </a:rPr>
              <a:t>r</a:t>
            </a:r>
            <a:r>
              <a:rPr sz="1200" spc="9" dirty="0">
                <a:latin typeface="Arial"/>
                <a:cs typeface="Arial"/>
              </a:rPr>
              <a:t> </a:t>
            </a:r>
            <a:r>
              <a:rPr sz="1200" spc="-4" dirty="0">
                <a:latin typeface="Arial"/>
                <a:cs typeface="Arial"/>
              </a:rPr>
              <a:t>a</a:t>
            </a:r>
            <a:r>
              <a:rPr sz="1200" spc="4" dirty="0">
                <a:latin typeface="Arial"/>
                <a:cs typeface="Arial"/>
              </a:rPr>
              <a:t>ng</a:t>
            </a:r>
            <a:r>
              <a:rPr sz="1200" spc="-4" dirty="0">
                <a:latin typeface="Arial"/>
                <a:cs typeface="Arial"/>
              </a:rPr>
              <a:t>g</a:t>
            </a:r>
            <a:r>
              <a:rPr sz="1200" spc="4" dirty="0">
                <a:latin typeface="Arial"/>
                <a:cs typeface="Arial"/>
              </a:rPr>
              <a:t>o</a:t>
            </a:r>
            <a:r>
              <a:rPr sz="1200" spc="0" dirty="0">
                <a:latin typeface="Arial"/>
                <a:cs typeface="Arial"/>
              </a:rPr>
              <a:t>ta</a:t>
            </a:r>
            <a:r>
              <a:rPr sz="1200" spc="4" dirty="0">
                <a:latin typeface="Arial"/>
                <a:cs typeface="Arial"/>
              </a:rPr>
              <a:t> p</a:t>
            </a:r>
            <a:r>
              <a:rPr sz="1200" spc="-4" dirty="0">
                <a:latin typeface="Arial"/>
                <a:cs typeface="Arial"/>
              </a:rPr>
              <a:t>e</a:t>
            </a:r>
            <a:r>
              <a:rPr sz="1200" spc="4" dirty="0">
                <a:latin typeface="Arial"/>
                <a:cs typeface="Arial"/>
              </a:rPr>
              <a:t>na</a:t>
            </a:r>
            <a:r>
              <a:rPr sz="1200" spc="0" dirty="0">
                <a:latin typeface="Arial"/>
                <a:cs typeface="Arial"/>
              </a:rPr>
              <a:t>r</a:t>
            </a:r>
            <a:r>
              <a:rPr sz="1200" spc="-4" dirty="0">
                <a:latin typeface="Arial"/>
                <a:cs typeface="Arial"/>
              </a:rPr>
              <a:t>i</a:t>
            </a:r>
            <a:r>
              <a:rPr sz="1200" spc="0" dirty="0">
                <a:latin typeface="Arial"/>
                <a:cs typeface="Arial"/>
              </a:rPr>
              <a:t>.</a:t>
            </a:r>
            <a:r>
              <a:rPr sz="1200" spc="4" dirty="0">
                <a:latin typeface="Arial"/>
                <a:cs typeface="Arial"/>
              </a:rPr>
              <a:t>Po</a:t>
            </a:r>
            <a:r>
              <a:rPr sz="1200" spc="-14" dirty="0">
                <a:latin typeface="Arial"/>
                <a:cs typeface="Arial"/>
              </a:rPr>
              <a:t>l</a:t>
            </a:r>
            <a:r>
              <a:rPr sz="1200" spc="0" dirty="0">
                <a:latin typeface="Arial"/>
                <a:cs typeface="Arial"/>
              </a:rPr>
              <a:t>a la</a:t>
            </a:r>
            <a:r>
              <a:rPr sz="1200" spc="4" dirty="0">
                <a:latin typeface="Arial"/>
                <a:cs typeface="Arial"/>
              </a:rPr>
              <a:t>n</a:t>
            </a:r>
            <a:r>
              <a:rPr sz="1200" spc="0" dirty="0">
                <a:latin typeface="Arial"/>
                <a:cs typeface="Arial"/>
              </a:rPr>
              <a:t>t</a:t>
            </a:r>
            <a:r>
              <a:rPr sz="1200" spc="4" dirty="0">
                <a:latin typeface="Arial"/>
                <a:cs typeface="Arial"/>
              </a:rPr>
              <a:t>a</a:t>
            </a:r>
            <a:r>
              <a:rPr sz="1200" spc="0" dirty="0">
                <a:latin typeface="Arial"/>
                <a:cs typeface="Arial"/>
              </a:rPr>
              <a:t>i</a:t>
            </a:r>
            <a:r>
              <a:rPr sz="1200" spc="-44" dirty="0">
                <a:latin typeface="Arial"/>
                <a:cs typeface="Arial"/>
              </a:rPr>
              <a:t> </a:t>
            </a:r>
            <a:r>
              <a:rPr sz="1200" spc="4" dirty="0">
                <a:latin typeface="Arial"/>
                <a:cs typeface="Arial"/>
              </a:rPr>
              <a:t>d</a:t>
            </a:r>
            <a:r>
              <a:rPr sz="1200" spc="-14" dirty="0">
                <a:latin typeface="Arial"/>
                <a:cs typeface="Arial"/>
              </a:rPr>
              <a:t>i</a:t>
            </a:r>
            <a:r>
              <a:rPr sz="1200" spc="4" dirty="0">
                <a:latin typeface="Arial"/>
                <a:cs typeface="Arial"/>
              </a:rPr>
              <a:t>bu</a:t>
            </a:r>
            <a:r>
              <a:rPr sz="1200" spc="-4" dirty="0">
                <a:latin typeface="Arial"/>
                <a:cs typeface="Arial"/>
              </a:rPr>
              <a:t>a</a:t>
            </a:r>
            <a:r>
              <a:rPr sz="1200" spc="0" dirty="0">
                <a:latin typeface="Arial"/>
                <a:cs typeface="Arial"/>
              </a:rPr>
              <a:t>t</a:t>
            </a:r>
            <a:r>
              <a:rPr sz="1200" spc="-39" dirty="0">
                <a:latin typeface="Arial"/>
                <a:cs typeface="Arial"/>
              </a:rPr>
              <a:t> </a:t>
            </a:r>
            <a:r>
              <a:rPr sz="1200" spc="4" dirty="0">
                <a:latin typeface="Arial"/>
                <a:cs typeface="Arial"/>
              </a:rPr>
              <a:t>u</a:t>
            </a:r>
            <a:r>
              <a:rPr sz="1200" spc="-4" dirty="0">
                <a:latin typeface="Arial"/>
                <a:cs typeface="Arial"/>
              </a:rPr>
              <a:t>n</a:t>
            </a:r>
            <a:r>
              <a:rPr sz="1200" spc="0" dirty="0">
                <a:latin typeface="Arial"/>
                <a:cs typeface="Arial"/>
              </a:rPr>
              <a:t>t</a:t>
            </a:r>
            <a:r>
              <a:rPr sz="1200" spc="4" dirty="0">
                <a:latin typeface="Arial"/>
                <a:cs typeface="Arial"/>
              </a:rPr>
              <a:t>u</a:t>
            </a:r>
            <a:r>
              <a:rPr sz="1200" spc="0" dirty="0">
                <a:latin typeface="Arial"/>
                <a:cs typeface="Arial"/>
              </a:rPr>
              <a:t>k</a:t>
            </a:r>
            <a:r>
              <a:rPr sz="1200" spc="-54" dirty="0">
                <a:latin typeface="Arial"/>
                <a:cs typeface="Arial"/>
              </a:rPr>
              <a:t> </a:t>
            </a:r>
            <a:r>
              <a:rPr sz="1200" spc="4" dirty="0">
                <a:latin typeface="Arial"/>
                <a:cs typeface="Arial"/>
              </a:rPr>
              <a:t>m</a:t>
            </a:r>
            <a:r>
              <a:rPr sz="1200" spc="-4" dirty="0">
                <a:latin typeface="Arial"/>
                <a:cs typeface="Arial"/>
              </a:rPr>
              <a:t>e</a:t>
            </a:r>
            <a:r>
              <a:rPr sz="1200" spc="4" dirty="0">
                <a:latin typeface="Arial"/>
                <a:cs typeface="Arial"/>
              </a:rPr>
              <a:t>mpe</a:t>
            </a:r>
            <a:r>
              <a:rPr sz="1200" spc="0" dirty="0">
                <a:latin typeface="Arial"/>
                <a:cs typeface="Arial"/>
              </a:rPr>
              <a:t>r</a:t>
            </a:r>
            <a:r>
              <a:rPr sz="1200" spc="-4" dirty="0">
                <a:latin typeface="Arial"/>
                <a:cs typeface="Arial"/>
              </a:rPr>
              <a:t>in</a:t>
            </a:r>
            <a:r>
              <a:rPr sz="1200" spc="4" dirty="0">
                <a:latin typeface="Arial"/>
                <a:cs typeface="Arial"/>
              </a:rPr>
              <a:t>da</a:t>
            </a:r>
            <a:r>
              <a:rPr sz="1200" spc="0" dirty="0">
                <a:latin typeface="Arial"/>
                <a:cs typeface="Arial"/>
              </a:rPr>
              <a:t>h</a:t>
            </a:r>
            <a:r>
              <a:rPr sz="1200" spc="-49" dirty="0">
                <a:latin typeface="Arial"/>
                <a:cs typeface="Arial"/>
              </a:rPr>
              <a:t> </a:t>
            </a:r>
            <a:r>
              <a:rPr sz="1200" spc="4" dirty="0">
                <a:latin typeface="Arial"/>
                <a:cs typeface="Arial"/>
              </a:rPr>
              <a:t>pe</a:t>
            </a:r>
            <a:r>
              <a:rPr sz="1200" spc="0" dirty="0">
                <a:latin typeface="Arial"/>
                <a:cs typeface="Arial"/>
              </a:rPr>
              <a:t>r</a:t>
            </a:r>
            <a:r>
              <a:rPr sz="1200" spc="-14" dirty="0">
                <a:latin typeface="Arial"/>
                <a:cs typeface="Arial"/>
              </a:rPr>
              <a:t>t</a:t>
            </a:r>
            <a:r>
              <a:rPr sz="1200" spc="4" dirty="0">
                <a:latin typeface="Arial"/>
                <a:cs typeface="Arial"/>
              </a:rPr>
              <a:t>un</a:t>
            </a:r>
            <a:r>
              <a:rPr sz="1200" spc="0" dirty="0">
                <a:latin typeface="Arial"/>
                <a:cs typeface="Arial"/>
              </a:rPr>
              <a:t>ju</a:t>
            </a:r>
            <a:r>
              <a:rPr sz="1200" spc="-9" dirty="0">
                <a:latin typeface="Arial"/>
                <a:cs typeface="Arial"/>
              </a:rPr>
              <a:t>k</a:t>
            </a:r>
            <a:r>
              <a:rPr sz="1200" spc="4" dirty="0">
                <a:latin typeface="Arial"/>
                <a:cs typeface="Arial"/>
              </a:rPr>
              <a:t>a</a:t>
            </a:r>
            <a:r>
              <a:rPr sz="1200" spc="0" dirty="0">
                <a:latin typeface="Arial"/>
                <a:cs typeface="Arial"/>
              </a:rPr>
              <a:t>n</a:t>
            </a:r>
            <a:r>
              <a:rPr sz="1200" spc="-49" dirty="0">
                <a:latin typeface="Arial"/>
                <a:cs typeface="Arial"/>
              </a:rPr>
              <a:t> </a:t>
            </a:r>
            <a:r>
              <a:rPr sz="1200" spc="0" dirty="0">
                <a:latin typeface="Arial"/>
                <a:cs typeface="Arial"/>
              </a:rPr>
              <a:t>k</a:t>
            </a:r>
            <a:r>
              <a:rPr sz="1200" spc="4" dirty="0">
                <a:latin typeface="Arial"/>
                <a:cs typeface="Arial"/>
              </a:rPr>
              <a:t>a</a:t>
            </a:r>
            <a:r>
              <a:rPr sz="1200" spc="0" dirty="0">
                <a:latin typeface="Arial"/>
                <a:cs typeface="Arial"/>
              </a:rPr>
              <a:t>rya</a:t>
            </a:r>
            <a:r>
              <a:rPr sz="1200" spc="-44" dirty="0">
                <a:latin typeface="Arial"/>
                <a:cs typeface="Arial"/>
              </a:rPr>
              <a:t> </a:t>
            </a:r>
            <a:r>
              <a:rPr sz="1200" spc="0" dirty="0">
                <a:latin typeface="Arial"/>
                <a:cs typeface="Arial"/>
              </a:rPr>
              <a:t>t</a:t>
            </a:r>
            <a:r>
              <a:rPr sz="1200" spc="4" dirty="0">
                <a:latin typeface="Arial"/>
                <a:cs typeface="Arial"/>
              </a:rPr>
              <a:t>a</a:t>
            </a:r>
            <a:r>
              <a:rPr sz="1200" spc="0" dirty="0">
                <a:latin typeface="Arial"/>
                <a:cs typeface="Arial"/>
              </a:rPr>
              <a:t>r</a:t>
            </a:r>
            <a:r>
              <a:rPr sz="1200" spc="-4" dirty="0">
                <a:latin typeface="Arial"/>
                <a:cs typeface="Arial"/>
              </a:rPr>
              <a:t>i</a:t>
            </a:r>
            <a:r>
              <a:rPr sz="1200" spc="0" dirty="0">
                <a:latin typeface="Arial"/>
                <a:cs typeface="Arial"/>
              </a:rPr>
              <a:t>.</a:t>
            </a:r>
            <a:r>
              <a:rPr sz="1200" spc="-4" dirty="0">
                <a:latin typeface="Arial"/>
                <a:cs typeface="Arial"/>
              </a:rPr>
              <a:t>S</a:t>
            </a:r>
            <a:r>
              <a:rPr sz="1200" spc="4" dirty="0">
                <a:latin typeface="Arial"/>
                <a:cs typeface="Arial"/>
              </a:rPr>
              <a:t>eh</a:t>
            </a:r>
            <a:r>
              <a:rPr sz="1200" spc="0" dirty="0">
                <a:latin typeface="Arial"/>
                <a:cs typeface="Arial"/>
              </a:rPr>
              <a:t>in</a:t>
            </a:r>
            <a:r>
              <a:rPr sz="1200" spc="-4" dirty="0">
                <a:latin typeface="Arial"/>
                <a:cs typeface="Arial"/>
              </a:rPr>
              <a:t>g</a:t>
            </a:r>
            <a:r>
              <a:rPr sz="1200" spc="4" dirty="0">
                <a:latin typeface="Arial"/>
                <a:cs typeface="Arial"/>
              </a:rPr>
              <a:t>g</a:t>
            </a:r>
            <a:r>
              <a:rPr sz="1200" spc="0" dirty="0">
                <a:latin typeface="Arial"/>
                <a:cs typeface="Arial"/>
              </a:rPr>
              <a:t>a</a:t>
            </a:r>
            <a:r>
              <a:rPr sz="1200" spc="-54"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mb</a:t>
            </a:r>
            <a:r>
              <a:rPr sz="1200" spc="-4" dirty="0">
                <a:latin typeface="Arial"/>
                <a:cs typeface="Arial"/>
              </a:rPr>
              <a:t>u</a:t>
            </a:r>
            <a:r>
              <a:rPr sz="1200" spc="4" dirty="0">
                <a:latin typeface="Arial"/>
                <a:cs typeface="Arial"/>
              </a:rPr>
              <a:t>a</a:t>
            </a:r>
            <a:r>
              <a:rPr sz="1200" spc="0" dirty="0">
                <a:latin typeface="Arial"/>
                <a:cs typeface="Arial"/>
              </a:rPr>
              <a:t>t</a:t>
            </a:r>
            <a:r>
              <a:rPr sz="1200" spc="-4" dirty="0">
                <a:latin typeface="Arial"/>
                <a:cs typeface="Arial"/>
              </a:rPr>
              <a:t>a</a:t>
            </a:r>
            <a:r>
              <a:rPr sz="1200" spc="0" dirty="0">
                <a:latin typeface="Arial"/>
                <a:cs typeface="Arial"/>
              </a:rPr>
              <a:t>n</a:t>
            </a:r>
            <a:r>
              <a:rPr sz="1200" spc="-39" dirty="0">
                <a:latin typeface="Arial"/>
                <a:cs typeface="Arial"/>
              </a:rPr>
              <a:t> </a:t>
            </a:r>
            <a:r>
              <a:rPr sz="1200" spc="-4" dirty="0">
                <a:latin typeface="Arial"/>
                <a:cs typeface="Arial"/>
              </a:rPr>
              <a:t>p</a:t>
            </a:r>
            <a:r>
              <a:rPr sz="1200" spc="4" dirty="0">
                <a:latin typeface="Arial"/>
                <a:cs typeface="Arial"/>
              </a:rPr>
              <a:t>o</a:t>
            </a:r>
            <a:r>
              <a:rPr sz="1200" spc="0" dirty="0">
                <a:latin typeface="Arial"/>
                <a:cs typeface="Arial"/>
              </a:rPr>
              <a:t>la</a:t>
            </a:r>
            <a:r>
              <a:rPr sz="1200" spc="-39" dirty="0">
                <a:latin typeface="Arial"/>
                <a:cs typeface="Arial"/>
              </a:rPr>
              <a:t> </a:t>
            </a:r>
            <a:r>
              <a:rPr sz="1200" spc="0" dirty="0">
                <a:latin typeface="Arial"/>
                <a:cs typeface="Arial"/>
              </a:rPr>
              <a:t>la</a:t>
            </a:r>
            <a:r>
              <a:rPr sz="1200" spc="-4" dirty="0">
                <a:latin typeface="Arial"/>
                <a:cs typeface="Arial"/>
              </a:rPr>
              <a:t>n</a:t>
            </a:r>
            <a:r>
              <a:rPr sz="1200" spc="0" dirty="0">
                <a:latin typeface="Arial"/>
                <a:cs typeface="Arial"/>
              </a:rPr>
              <a:t>t</a:t>
            </a:r>
            <a:r>
              <a:rPr sz="1200" spc="50" dirty="0">
                <a:latin typeface="Arial"/>
                <a:cs typeface="Arial"/>
              </a:rPr>
              <a:t>a</a:t>
            </a:r>
            <a:r>
              <a:rPr sz="1200" spc="0" dirty="0">
                <a:latin typeface="Arial"/>
                <a:cs typeface="Arial"/>
              </a:rPr>
              <a:t>i</a:t>
            </a:r>
            <a:r>
              <a:rPr sz="1200" spc="-44" dirty="0">
                <a:latin typeface="Arial"/>
                <a:cs typeface="Arial"/>
              </a:rPr>
              <a:t> </a:t>
            </a:r>
            <a:r>
              <a:rPr sz="1200" spc="-4" dirty="0">
                <a:latin typeface="Arial"/>
                <a:cs typeface="Arial"/>
              </a:rPr>
              <a:t>ha</a:t>
            </a:r>
            <a:r>
              <a:rPr sz="1200" spc="0" dirty="0">
                <a:latin typeface="Arial"/>
                <a:cs typeface="Arial"/>
              </a:rPr>
              <a:t>rus</a:t>
            </a:r>
            <a:r>
              <a:rPr sz="1200" spc="-44" dirty="0">
                <a:latin typeface="Arial"/>
                <a:cs typeface="Arial"/>
              </a:rPr>
              <a:t> </a:t>
            </a:r>
            <a:r>
              <a:rPr sz="1200" spc="4" dirty="0">
                <a:latin typeface="Arial"/>
                <a:cs typeface="Arial"/>
              </a:rPr>
              <a:t>m</a:t>
            </a:r>
            <a:r>
              <a:rPr sz="1200" spc="-4" dirty="0">
                <a:latin typeface="Arial"/>
                <a:cs typeface="Arial"/>
              </a:rPr>
              <a:t>e</a:t>
            </a:r>
            <a:r>
              <a:rPr sz="1200" spc="4" dirty="0">
                <a:latin typeface="Arial"/>
                <a:cs typeface="Arial"/>
              </a:rPr>
              <a:t>m</a:t>
            </a:r>
            <a:r>
              <a:rPr sz="1200" spc="-4" dirty="0">
                <a:latin typeface="Arial"/>
                <a:cs typeface="Arial"/>
              </a:rPr>
              <a:t>p</a:t>
            </a:r>
            <a:r>
              <a:rPr sz="1200" spc="4" dirty="0">
                <a:latin typeface="Arial"/>
                <a:cs typeface="Arial"/>
              </a:rPr>
              <a:t>e</a:t>
            </a:r>
            <a:r>
              <a:rPr sz="1200" spc="0" dirty="0">
                <a:latin typeface="Arial"/>
                <a:cs typeface="Arial"/>
              </a:rPr>
              <a:t>rh</a:t>
            </a:r>
            <a:r>
              <a:rPr sz="1200" spc="4" dirty="0">
                <a:latin typeface="Arial"/>
                <a:cs typeface="Arial"/>
              </a:rPr>
              <a:t>a</a:t>
            </a:r>
            <a:r>
              <a:rPr sz="1200" spc="0" dirty="0">
                <a:latin typeface="Arial"/>
                <a:cs typeface="Arial"/>
              </a:rPr>
              <a:t>ti</a:t>
            </a:r>
            <a:r>
              <a:rPr sz="1200" spc="-9" dirty="0">
                <a:latin typeface="Arial"/>
                <a:cs typeface="Arial"/>
              </a:rPr>
              <a:t>k</a:t>
            </a:r>
            <a:r>
              <a:rPr sz="1200" spc="-4" dirty="0">
                <a:latin typeface="Arial"/>
                <a:cs typeface="Arial"/>
              </a:rPr>
              <a:t>a</a:t>
            </a:r>
            <a:r>
              <a:rPr sz="1200" spc="0" dirty="0">
                <a:latin typeface="Arial"/>
                <a:cs typeface="Arial"/>
              </a:rPr>
              <a:t>n </a:t>
            </a:r>
            <a:r>
              <a:rPr sz="1200" spc="4" dirty="0">
                <a:latin typeface="Arial"/>
                <a:cs typeface="Arial"/>
              </a:rPr>
              <a:t>be</a:t>
            </a:r>
            <a:r>
              <a:rPr sz="1200" spc="-4" dirty="0">
                <a:latin typeface="Arial"/>
                <a:cs typeface="Arial"/>
              </a:rPr>
              <a:t>b</a:t>
            </a:r>
            <a:r>
              <a:rPr sz="1200" spc="4" dirty="0">
                <a:latin typeface="Arial"/>
                <a:cs typeface="Arial"/>
              </a:rPr>
              <a:t>e</a:t>
            </a:r>
            <a:r>
              <a:rPr sz="1200" spc="0" dirty="0">
                <a:latin typeface="Arial"/>
                <a:cs typeface="Arial"/>
              </a:rPr>
              <a:t>ra</a:t>
            </a:r>
            <a:r>
              <a:rPr sz="1200" spc="4" dirty="0">
                <a:latin typeface="Arial"/>
                <a:cs typeface="Arial"/>
              </a:rPr>
              <a:t>p</a:t>
            </a:r>
            <a:r>
              <a:rPr sz="1200" spc="0" dirty="0">
                <a:latin typeface="Arial"/>
                <a:cs typeface="Arial"/>
              </a:rPr>
              <a:t>a</a:t>
            </a:r>
            <a:r>
              <a:rPr sz="1200" spc="9" dirty="0">
                <a:latin typeface="Arial"/>
                <a:cs typeface="Arial"/>
              </a:rPr>
              <a:t> </a:t>
            </a:r>
            <a:r>
              <a:rPr sz="1200" spc="4" dirty="0">
                <a:latin typeface="Arial"/>
                <a:cs typeface="Arial"/>
              </a:rPr>
              <a:t>ha</a:t>
            </a:r>
            <a:r>
              <a:rPr sz="1200" spc="0" dirty="0">
                <a:latin typeface="Arial"/>
                <a:cs typeface="Arial"/>
              </a:rPr>
              <a:t>l,</a:t>
            </a:r>
            <a:r>
              <a:rPr sz="1200" spc="15" dirty="0">
                <a:latin typeface="Arial"/>
                <a:cs typeface="Arial"/>
              </a:rPr>
              <a:t> </a:t>
            </a:r>
            <a:r>
              <a:rPr sz="1200" spc="0" dirty="0">
                <a:latin typeface="Arial"/>
                <a:cs typeface="Arial"/>
              </a:rPr>
              <a:t>s</a:t>
            </a:r>
            <a:r>
              <a:rPr sz="1200" spc="-4" dirty="0">
                <a:latin typeface="Arial"/>
                <a:cs typeface="Arial"/>
              </a:rPr>
              <a:t>e</a:t>
            </a:r>
            <a:r>
              <a:rPr sz="1200" spc="4" dirty="0">
                <a:latin typeface="Arial"/>
                <a:cs typeface="Arial"/>
              </a:rPr>
              <a:t>pe</a:t>
            </a:r>
            <a:r>
              <a:rPr sz="1200" spc="0" dirty="0">
                <a:latin typeface="Arial"/>
                <a:cs typeface="Arial"/>
              </a:rPr>
              <a:t>rti v</a:t>
            </a:r>
            <a:r>
              <a:rPr sz="1200" spc="4" dirty="0">
                <a:latin typeface="Arial"/>
                <a:cs typeface="Arial"/>
              </a:rPr>
              <a:t>a</a:t>
            </a:r>
            <a:r>
              <a:rPr sz="1200" spc="0" dirty="0">
                <a:latin typeface="Arial"/>
                <a:cs typeface="Arial"/>
              </a:rPr>
              <a:t>r</a:t>
            </a:r>
            <a:r>
              <a:rPr sz="1200" spc="-4" dirty="0">
                <a:latin typeface="Arial"/>
                <a:cs typeface="Arial"/>
              </a:rPr>
              <a:t>i</a:t>
            </a:r>
            <a:r>
              <a:rPr sz="1200" spc="4" dirty="0">
                <a:latin typeface="Arial"/>
                <a:cs typeface="Arial"/>
              </a:rPr>
              <a:t>a</a:t>
            </a:r>
            <a:r>
              <a:rPr sz="1200" spc="0" dirty="0">
                <a:latin typeface="Arial"/>
                <a:cs typeface="Arial"/>
              </a:rPr>
              <a:t>si</a:t>
            </a:r>
            <a:r>
              <a:rPr sz="1200" spc="15" dirty="0">
                <a:latin typeface="Arial"/>
                <a:cs typeface="Arial"/>
              </a:rPr>
              <a:t> </a:t>
            </a:r>
            <a:r>
              <a:rPr sz="1200" spc="4" dirty="0">
                <a:latin typeface="Arial"/>
                <a:cs typeface="Arial"/>
              </a:rPr>
              <a:t>ben</a:t>
            </a:r>
            <a:r>
              <a:rPr sz="1200" spc="-9" dirty="0">
                <a:latin typeface="Arial"/>
                <a:cs typeface="Arial"/>
              </a:rPr>
              <a:t>t</a:t>
            </a:r>
            <a:r>
              <a:rPr sz="1200" spc="4" dirty="0">
                <a:latin typeface="Arial"/>
                <a:cs typeface="Arial"/>
              </a:rPr>
              <a:t>u</a:t>
            </a:r>
            <a:r>
              <a:rPr sz="1200" spc="0" dirty="0">
                <a:latin typeface="Arial"/>
                <a:cs typeface="Arial"/>
              </a:rPr>
              <a:t>k</a:t>
            </a:r>
            <a:r>
              <a:rPr sz="1200" spc="15" dirty="0">
                <a:latin typeface="Arial"/>
                <a:cs typeface="Arial"/>
              </a:rPr>
              <a:t> </a:t>
            </a:r>
            <a:r>
              <a:rPr sz="1200" spc="4" dirty="0">
                <a:latin typeface="Arial"/>
                <a:cs typeface="Arial"/>
              </a:rPr>
              <a:t>po</a:t>
            </a:r>
            <a:r>
              <a:rPr sz="1200" spc="-14" dirty="0">
                <a:latin typeface="Arial"/>
                <a:cs typeface="Arial"/>
              </a:rPr>
              <a:t>l</a:t>
            </a:r>
            <a:r>
              <a:rPr sz="1200" spc="0" dirty="0">
                <a:latin typeface="Arial"/>
                <a:cs typeface="Arial"/>
              </a:rPr>
              <a:t>a</a:t>
            </a:r>
            <a:r>
              <a:rPr sz="1200" spc="20" dirty="0">
                <a:latin typeface="Arial"/>
                <a:cs typeface="Arial"/>
              </a:rPr>
              <a:t> </a:t>
            </a:r>
            <a:r>
              <a:rPr sz="1200" spc="0" dirty="0">
                <a:latin typeface="Arial"/>
                <a:cs typeface="Arial"/>
              </a:rPr>
              <a:t>la</a:t>
            </a:r>
            <a:r>
              <a:rPr sz="1200" spc="4" dirty="0">
                <a:latin typeface="Arial"/>
                <a:cs typeface="Arial"/>
              </a:rPr>
              <a:t>n</a:t>
            </a:r>
            <a:r>
              <a:rPr sz="1200" spc="0" dirty="0">
                <a:latin typeface="Arial"/>
                <a:cs typeface="Arial"/>
              </a:rPr>
              <a:t>t</a:t>
            </a:r>
            <a:r>
              <a:rPr sz="1200" spc="4" dirty="0">
                <a:latin typeface="Arial"/>
                <a:cs typeface="Arial"/>
              </a:rPr>
              <a:t>a</a:t>
            </a:r>
            <a:r>
              <a:rPr sz="1200" spc="0" dirty="0">
                <a:latin typeface="Arial"/>
                <a:cs typeface="Arial"/>
              </a:rPr>
              <a:t>i,</a:t>
            </a:r>
            <a:r>
              <a:rPr sz="1200" spc="4" dirty="0">
                <a:latin typeface="Arial"/>
                <a:cs typeface="Arial"/>
              </a:rPr>
              <a:t> ma</a:t>
            </a:r>
            <a:r>
              <a:rPr sz="1200" spc="-9" dirty="0">
                <a:latin typeface="Arial"/>
                <a:cs typeface="Arial"/>
              </a:rPr>
              <a:t>k</a:t>
            </a:r>
            <a:r>
              <a:rPr sz="1200" spc="4" dirty="0">
                <a:latin typeface="Arial"/>
                <a:cs typeface="Arial"/>
              </a:rPr>
              <a:t>n</a:t>
            </a:r>
            <a:r>
              <a:rPr sz="1200" spc="0" dirty="0">
                <a:latin typeface="Arial"/>
                <a:cs typeface="Arial"/>
              </a:rPr>
              <a:t>a</a:t>
            </a:r>
            <a:r>
              <a:rPr sz="1200" spc="9" dirty="0">
                <a:latin typeface="Arial"/>
                <a:cs typeface="Arial"/>
              </a:rPr>
              <a:t> </a:t>
            </a:r>
            <a:r>
              <a:rPr sz="1200" spc="4" dirty="0">
                <a:latin typeface="Arial"/>
                <a:cs typeface="Arial"/>
              </a:rPr>
              <a:t>po</a:t>
            </a:r>
            <a:r>
              <a:rPr sz="1200" spc="0" dirty="0">
                <a:latin typeface="Arial"/>
                <a:cs typeface="Arial"/>
              </a:rPr>
              <a:t>la</a:t>
            </a:r>
            <a:r>
              <a:rPr sz="1200" spc="20" dirty="0">
                <a:latin typeface="Arial"/>
                <a:cs typeface="Arial"/>
              </a:rPr>
              <a:t> </a:t>
            </a:r>
            <a:r>
              <a:rPr sz="1200" spc="0" dirty="0">
                <a:latin typeface="Arial"/>
                <a:cs typeface="Arial"/>
              </a:rPr>
              <a:t>l</a:t>
            </a:r>
            <a:r>
              <a:rPr sz="1200" spc="-9" dirty="0">
                <a:latin typeface="Arial"/>
                <a:cs typeface="Arial"/>
              </a:rPr>
              <a:t>a</a:t>
            </a:r>
            <a:r>
              <a:rPr sz="1200" spc="4" dirty="0">
                <a:latin typeface="Arial"/>
                <a:cs typeface="Arial"/>
              </a:rPr>
              <a:t>n</a:t>
            </a:r>
            <a:r>
              <a:rPr sz="1200" spc="0" dirty="0">
                <a:latin typeface="Arial"/>
                <a:cs typeface="Arial"/>
              </a:rPr>
              <a:t>t</a:t>
            </a:r>
            <a:r>
              <a:rPr sz="1200" spc="4" dirty="0">
                <a:latin typeface="Arial"/>
                <a:cs typeface="Arial"/>
              </a:rPr>
              <a:t>a</a:t>
            </a:r>
            <a:r>
              <a:rPr sz="1200" spc="0" dirty="0">
                <a:latin typeface="Arial"/>
                <a:cs typeface="Arial"/>
              </a:rPr>
              <a:t>i,</a:t>
            </a:r>
            <a:r>
              <a:rPr sz="1200" spc="15" dirty="0">
                <a:latin typeface="Arial"/>
                <a:cs typeface="Arial"/>
              </a:rPr>
              <a:t> </a:t>
            </a:r>
            <a:r>
              <a:rPr sz="1200" spc="0" dirty="0">
                <a:latin typeface="Arial"/>
                <a:cs typeface="Arial"/>
              </a:rPr>
              <a:t>j</a:t>
            </a:r>
            <a:r>
              <a:rPr sz="1200" spc="-9" dirty="0">
                <a:latin typeface="Arial"/>
                <a:cs typeface="Arial"/>
              </a:rPr>
              <a:t>u</a:t>
            </a:r>
            <a:r>
              <a:rPr sz="1200" spc="4" dirty="0">
                <a:latin typeface="Arial"/>
                <a:cs typeface="Arial"/>
              </a:rPr>
              <a:t>m</a:t>
            </a:r>
            <a:r>
              <a:rPr sz="1200" spc="0" dirty="0">
                <a:latin typeface="Arial"/>
                <a:cs typeface="Arial"/>
              </a:rPr>
              <a:t>lah</a:t>
            </a:r>
            <a:r>
              <a:rPr sz="1200" spc="9" dirty="0">
                <a:latin typeface="Arial"/>
                <a:cs typeface="Arial"/>
              </a:rPr>
              <a:t> </a:t>
            </a:r>
            <a:r>
              <a:rPr sz="1200" spc="4" dirty="0">
                <a:latin typeface="Arial"/>
                <a:cs typeface="Arial"/>
              </a:rPr>
              <a:t>pe</a:t>
            </a:r>
            <a:r>
              <a:rPr sz="1200" spc="-4" dirty="0">
                <a:latin typeface="Arial"/>
                <a:cs typeface="Arial"/>
              </a:rPr>
              <a:t>n</a:t>
            </a:r>
            <a:r>
              <a:rPr sz="1200" spc="4" dirty="0">
                <a:latin typeface="Arial"/>
                <a:cs typeface="Arial"/>
              </a:rPr>
              <a:t>a</a:t>
            </a:r>
            <a:r>
              <a:rPr sz="1200" spc="0" dirty="0">
                <a:latin typeface="Arial"/>
                <a:cs typeface="Arial"/>
              </a:rPr>
              <a:t>r</a:t>
            </a:r>
            <a:r>
              <a:rPr sz="1200" spc="-4" dirty="0">
                <a:latin typeface="Arial"/>
                <a:cs typeface="Arial"/>
              </a:rPr>
              <a:t>i</a:t>
            </a:r>
            <a:r>
              <a:rPr sz="1200" spc="0" dirty="0">
                <a:latin typeface="Arial"/>
                <a:cs typeface="Arial"/>
              </a:rPr>
              <a:t>,r</a:t>
            </a:r>
            <a:r>
              <a:rPr sz="1200" spc="-9" dirty="0">
                <a:latin typeface="Arial"/>
                <a:cs typeface="Arial"/>
              </a:rPr>
              <a:t>u</a:t>
            </a:r>
            <a:r>
              <a:rPr sz="1200" spc="4" dirty="0">
                <a:latin typeface="Arial"/>
                <a:cs typeface="Arial"/>
              </a:rPr>
              <a:t>an</a:t>
            </a:r>
            <a:r>
              <a:rPr sz="1200" spc="-4" dirty="0">
                <a:latin typeface="Arial"/>
                <a:cs typeface="Arial"/>
              </a:rPr>
              <a:t>g</a:t>
            </a:r>
            <a:r>
              <a:rPr sz="1200" spc="4" dirty="0">
                <a:latin typeface="Arial"/>
                <a:cs typeface="Arial"/>
              </a:rPr>
              <a:t>a</a:t>
            </a:r>
            <a:r>
              <a:rPr sz="1200" spc="0" dirty="0">
                <a:latin typeface="Arial"/>
                <a:cs typeface="Arial"/>
              </a:rPr>
              <a:t>n</a:t>
            </a:r>
            <a:r>
              <a:rPr sz="1200" spc="19" dirty="0">
                <a:latin typeface="Arial"/>
                <a:cs typeface="Arial"/>
              </a:rPr>
              <a:t> </a:t>
            </a:r>
            <a:r>
              <a:rPr sz="1200" spc="4" dirty="0">
                <a:latin typeface="Arial"/>
                <a:cs typeface="Arial"/>
              </a:rPr>
              <a:t>a</a:t>
            </a:r>
            <a:r>
              <a:rPr sz="1200" spc="-9" dirty="0">
                <a:latin typeface="Arial"/>
                <a:cs typeface="Arial"/>
              </a:rPr>
              <a:t>t</a:t>
            </a:r>
            <a:r>
              <a:rPr sz="1200" spc="4" dirty="0">
                <a:latin typeface="Arial"/>
                <a:cs typeface="Arial"/>
              </a:rPr>
              <a:t>a</a:t>
            </a:r>
            <a:r>
              <a:rPr sz="1200" spc="0" dirty="0">
                <a:latin typeface="Arial"/>
                <a:cs typeface="Arial"/>
              </a:rPr>
              <a:t>u</a:t>
            </a:r>
            <a:r>
              <a:rPr sz="1200" spc="19" dirty="0">
                <a:latin typeface="Arial"/>
                <a:cs typeface="Arial"/>
              </a:rPr>
              <a:t> </a:t>
            </a:r>
            <a:r>
              <a:rPr sz="1200" spc="-9" dirty="0">
                <a:latin typeface="Arial"/>
                <a:cs typeface="Arial"/>
              </a:rPr>
              <a:t>t</a:t>
            </a:r>
            <a:r>
              <a:rPr sz="1200" spc="-4" dirty="0">
                <a:latin typeface="Arial"/>
                <a:cs typeface="Arial"/>
              </a:rPr>
              <a:t>e</a:t>
            </a:r>
            <a:r>
              <a:rPr sz="1200" spc="4" dirty="0">
                <a:latin typeface="Arial"/>
                <a:cs typeface="Arial"/>
              </a:rPr>
              <a:t>mp</a:t>
            </a:r>
            <a:r>
              <a:rPr sz="1200" spc="-4" dirty="0">
                <a:latin typeface="Arial"/>
                <a:cs typeface="Arial"/>
              </a:rPr>
              <a:t>a</a:t>
            </a:r>
            <a:r>
              <a:rPr sz="1200" spc="0" dirty="0">
                <a:latin typeface="Arial"/>
                <a:cs typeface="Arial"/>
              </a:rPr>
              <a:t>t </a:t>
            </a:r>
            <a:r>
              <a:rPr sz="1200" spc="4" dirty="0">
                <a:latin typeface="Arial"/>
                <a:cs typeface="Arial"/>
              </a:rPr>
              <a:t>pe</a:t>
            </a:r>
            <a:r>
              <a:rPr sz="1200" spc="0" dirty="0">
                <a:latin typeface="Arial"/>
                <a:cs typeface="Arial"/>
              </a:rPr>
              <a:t>rtu</a:t>
            </a:r>
            <a:r>
              <a:rPr sz="1200" spc="4" dirty="0">
                <a:latin typeface="Arial"/>
                <a:cs typeface="Arial"/>
              </a:rPr>
              <a:t>n</a:t>
            </a:r>
            <a:r>
              <a:rPr sz="1200" spc="-14" dirty="0">
                <a:latin typeface="Arial"/>
                <a:cs typeface="Arial"/>
              </a:rPr>
              <a:t>j</a:t>
            </a:r>
            <a:r>
              <a:rPr sz="1200" spc="4" dirty="0">
                <a:latin typeface="Arial"/>
                <a:cs typeface="Arial"/>
              </a:rPr>
              <a:t>u</a:t>
            </a:r>
            <a:r>
              <a:rPr sz="1200" spc="0" dirty="0">
                <a:latin typeface="Arial"/>
                <a:cs typeface="Arial"/>
              </a:rPr>
              <a:t>k</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d</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g</a:t>
            </a:r>
            <a:r>
              <a:rPr sz="1200" spc="4" dirty="0">
                <a:latin typeface="Arial"/>
                <a:cs typeface="Arial"/>
              </a:rPr>
              <a:t>e</a:t>
            </a:r>
            <a:r>
              <a:rPr sz="1200" spc="0" dirty="0">
                <a:latin typeface="Arial"/>
                <a:cs typeface="Arial"/>
              </a:rPr>
              <a:t>rak</a:t>
            </a:r>
            <a:r>
              <a:rPr sz="1200" spc="-4" dirty="0">
                <a:latin typeface="Arial"/>
                <a:cs typeface="Arial"/>
              </a:rPr>
              <a:t> </a:t>
            </a:r>
            <a:r>
              <a:rPr sz="1200" spc="0" dirty="0">
                <a:latin typeface="Arial"/>
                <a:cs typeface="Arial"/>
              </a:rPr>
              <a:t>t</a:t>
            </a:r>
            <a:r>
              <a:rPr sz="1200" spc="4" dirty="0">
                <a:latin typeface="Arial"/>
                <a:cs typeface="Arial"/>
              </a:rPr>
              <a:t>a</a:t>
            </a:r>
            <a:r>
              <a:rPr sz="1200" spc="0" dirty="0">
                <a:latin typeface="Arial"/>
                <a:cs typeface="Arial"/>
              </a:rPr>
              <a:t>r</a:t>
            </a:r>
            <a:r>
              <a:rPr sz="1200" spc="-4" dirty="0">
                <a:latin typeface="Arial"/>
                <a:cs typeface="Arial"/>
              </a:rPr>
              <a:t>i</a:t>
            </a:r>
            <a:r>
              <a:rPr sz="1200" spc="0" dirty="0">
                <a:latin typeface="Arial"/>
                <a:cs typeface="Arial"/>
              </a:rPr>
              <a:t>.</a:t>
            </a:r>
            <a:endParaRPr sz="1200">
              <a:latin typeface="Arial"/>
              <a:cs typeface="Arial"/>
            </a:endParaRPr>
          </a:p>
        </p:txBody>
      </p:sp>
      <p:sp>
        <p:nvSpPr>
          <p:cNvPr id="3" name="object 3"/>
          <p:cNvSpPr txBox="1"/>
          <p:nvPr/>
        </p:nvSpPr>
        <p:spPr>
          <a:xfrm>
            <a:off x="780084" y="3188287"/>
            <a:ext cx="235254" cy="177800"/>
          </a:xfrm>
          <a:prstGeom prst="rect">
            <a:avLst/>
          </a:prstGeom>
        </p:spPr>
        <p:txBody>
          <a:bodyPr wrap="square" lIns="0" tIns="8413" rIns="0" bIns="0" rtlCol="0">
            <a:noAutofit/>
          </a:bodyPr>
          <a:lstStyle/>
          <a:p>
            <a:pPr marL="12700">
              <a:lnSpc>
                <a:spcPts val="1325"/>
              </a:lnSpc>
            </a:pPr>
            <a:r>
              <a:rPr sz="1200" b="1" spc="1" dirty="0">
                <a:latin typeface="Arial"/>
                <a:cs typeface="Arial"/>
              </a:rPr>
              <a:t>IV.</a:t>
            </a:r>
            <a:endParaRPr sz="1200">
              <a:latin typeface="Arial"/>
              <a:cs typeface="Arial"/>
            </a:endParaRPr>
          </a:p>
        </p:txBody>
      </p:sp>
      <p:sp>
        <p:nvSpPr>
          <p:cNvPr id="2" name="object 2"/>
          <p:cNvSpPr txBox="1"/>
          <p:nvPr/>
        </p:nvSpPr>
        <p:spPr>
          <a:xfrm>
            <a:off x="1051356" y="3188287"/>
            <a:ext cx="7439835" cy="2494864"/>
          </a:xfrm>
          <a:prstGeom prst="rect">
            <a:avLst/>
          </a:prstGeom>
        </p:spPr>
        <p:txBody>
          <a:bodyPr wrap="square" lIns="0" tIns="8413" rIns="0" bIns="0" rtlCol="0">
            <a:noAutofit/>
          </a:bodyPr>
          <a:lstStyle/>
          <a:p>
            <a:pPr marL="12700" marR="5771309" algn="just">
              <a:lnSpc>
                <a:spcPts val="1325"/>
              </a:lnSpc>
            </a:pPr>
            <a:r>
              <a:rPr sz="1200" b="1" spc="-1" dirty="0">
                <a:latin typeface="Arial"/>
                <a:cs typeface="Arial"/>
              </a:rPr>
              <a:t>MATERI SENI TEATER</a:t>
            </a:r>
            <a:endParaRPr sz="1200" dirty="0">
              <a:latin typeface="Arial"/>
              <a:cs typeface="Arial"/>
            </a:endParaRPr>
          </a:p>
          <a:p>
            <a:pPr marL="12700" marR="5753783" algn="just">
              <a:lnSpc>
                <a:spcPct val="95825"/>
              </a:lnSpc>
              <a:spcBef>
                <a:spcPts val="847"/>
              </a:spcBef>
            </a:pPr>
            <a:r>
              <a:rPr sz="1200" b="1" spc="0" dirty="0">
                <a:latin typeface="Arial"/>
                <a:cs typeface="Arial"/>
              </a:rPr>
              <a:t>Pengertian Seni Teater</a:t>
            </a:r>
            <a:endParaRPr sz="1200" dirty="0">
              <a:latin typeface="Arial"/>
              <a:cs typeface="Arial"/>
            </a:endParaRPr>
          </a:p>
          <a:p>
            <a:pPr marL="12700" marR="1828" algn="just">
              <a:lnSpc>
                <a:spcPct val="95825"/>
              </a:lnSpc>
              <a:spcBef>
                <a:spcPts val="912"/>
              </a:spcBef>
            </a:pPr>
            <a:r>
              <a:rPr sz="1200" spc="3" dirty="0">
                <a:latin typeface="Arial"/>
                <a:cs typeface="Arial"/>
              </a:rPr>
              <a:t>Apa yang dimaksud dengan seni teater ? Secara umum, pengertian </a:t>
            </a:r>
            <a:r>
              <a:rPr sz="1200" b="1" spc="3" dirty="0">
                <a:latin typeface="Arial"/>
                <a:cs typeface="Arial"/>
              </a:rPr>
              <a:t>seni teater </a:t>
            </a:r>
            <a:r>
              <a:rPr sz="1200" spc="3" dirty="0">
                <a:latin typeface="Arial"/>
                <a:cs typeface="Arial"/>
              </a:rPr>
              <a:t>adalah suatu jenis kesenian dalam bentuk pertunjukan drama yang dipentaskan di atas panggung. Secara etimologis, pengertian teater adalah suatu gedung atau auditorium yang digunakan untuk pertunjukan drama. Pendapat lain mengatakan pengertian seni teater adalah seni drama yang menampilkan perilaku manusia dengan gerakan, tarian, nyanyian, serta dialog dan akting dari para pemainnya.</a:t>
            </a:r>
            <a:endParaRPr sz="1200" dirty="0">
              <a:latin typeface="Arial"/>
              <a:cs typeface="Arial"/>
            </a:endParaRPr>
          </a:p>
          <a:p>
            <a:pPr marL="12700" marR="1371" algn="just">
              <a:lnSpc>
                <a:spcPts val="1379"/>
              </a:lnSpc>
            </a:pPr>
            <a:r>
              <a:rPr sz="1200" spc="1" dirty="0">
                <a:latin typeface="Arial"/>
                <a:cs typeface="Arial"/>
              </a:rPr>
              <a:t>Seni Teater adalah jenis kesenian pertunjukan drama yang dipentaskan di atas panggung. Secara spesifik, </a:t>
            </a:r>
            <a:endParaRPr sz="1200" dirty="0">
              <a:latin typeface="Arial"/>
              <a:cs typeface="Arial"/>
            </a:endParaRPr>
          </a:p>
          <a:p>
            <a:pPr marL="12700" marR="1371" algn="just">
              <a:lnSpc>
                <a:spcPts val="1379"/>
              </a:lnSpc>
              <a:spcBef>
                <a:spcPts val="107"/>
              </a:spcBef>
            </a:pPr>
            <a:r>
              <a:rPr sz="1200" dirty="0">
                <a:latin typeface="Arial"/>
                <a:cs typeface="Arial"/>
              </a:rPr>
              <a:t>s</a:t>
            </a:r>
            <a:r>
              <a:rPr sz="1200" spc="4" dirty="0">
                <a:latin typeface="Arial"/>
                <a:cs typeface="Arial"/>
              </a:rPr>
              <a:t>en</a:t>
            </a:r>
            <a:r>
              <a:rPr sz="1200" spc="0" dirty="0">
                <a:latin typeface="Arial"/>
                <a:cs typeface="Arial"/>
              </a:rPr>
              <a:t>i</a:t>
            </a:r>
            <a:r>
              <a:rPr sz="1200" spc="-34" dirty="0">
                <a:latin typeface="Arial"/>
                <a:cs typeface="Arial"/>
              </a:rPr>
              <a:t> </a:t>
            </a:r>
            <a:r>
              <a:rPr sz="1200" spc="0" dirty="0">
                <a:latin typeface="Arial"/>
                <a:cs typeface="Arial"/>
              </a:rPr>
              <a:t>t</a:t>
            </a:r>
            <a:r>
              <a:rPr sz="1200" spc="-4" dirty="0">
                <a:latin typeface="Arial"/>
                <a:cs typeface="Arial"/>
              </a:rPr>
              <a: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a:t>
            </a:r>
            <a:r>
              <a:rPr sz="1200" spc="-50" dirty="0">
                <a:latin typeface="Arial"/>
                <a:cs typeface="Arial"/>
              </a:rPr>
              <a:t> </a:t>
            </a:r>
            <a:r>
              <a:rPr sz="1200" spc="4" dirty="0">
                <a:latin typeface="Arial"/>
                <a:cs typeface="Arial"/>
              </a:rPr>
              <a:t>me</a:t>
            </a:r>
            <a:r>
              <a:rPr sz="1200" spc="0" dirty="0">
                <a:latin typeface="Arial"/>
                <a:cs typeface="Arial"/>
              </a:rPr>
              <a:t>r</a:t>
            </a:r>
            <a:r>
              <a:rPr sz="1200" spc="-9" dirty="0">
                <a:latin typeface="Arial"/>
                <a:cs typeface="Arial"/>
              </a:rPr>
              <a:t>u</a:t>
            </a:r>
            <a:r>
              <a:rPr sz="1200" spc="4" dirty="0">
                <a:latin typeface="Arial"/>
                <a:cs typeface="Arial"/>
              </a:rPr>
              <a:t>pa</a:t>
            </a:r>
            <a:r>
              <a:rPr sz="1200" spc="-9" dirty="0">
                <a:latin typeface="Arial"/>
                <a:cs typeface="Arial"/>
              </a:rPr>
              <a:t>k</a:t>
            </a:r>
            <a:r>
              <a:rPr sz="1200" spc="4" dirty="0">
                <a:latin typeface="Arial"/>
                <a:cs typeface="Arial"/>
              </a:rPr>
              <a:t>a</a:t>
            </a:r>
            <a:r>
              <a:rPr sz="1200" spc="0" dirty="0">
                <a:latin typeface="Arial"/>
                <a:cs typeface="Arial"/>
              </a:rPr>
              <a:t>n</a:t>
            </a:r>
            <a:r>
              <a:rPr sz="1200" spc="-39" dirty="0">
                <a:latin typeface="Arial"/>
                <a:cs typeface="Arial"/>
              </a:rPr>
              <a:t> </a:t>
            </a:r>
            <a:r>
              <a:rPr sz="1200" spc="0" dirty="0">
                <a:latin typeface="Arial"/>
                <a:cs typeface="Arial"/>
              </a:rPr>
              <a:t>s</a:t>
            </a:r>
            <a:r>
              <a:rPr sz="1200" spc="4" dirty="0">
                <a:latin typeface="Arial"/>
                <a:cs typeface="Arial"/>
              </a:rPr>
              <a:t>en</a:t>
            </a:r>
            <a:r>
              <a:rPr sz="1200" spc="0" dirty="0">
                <a:latin typeface="Arial"/>
                <a:cs typeface="Arial"/>
              </a:rPr>
              <a:t>i</a:t>
            </a:r>
            <a:r>
              <a:rPr sz="1200" spc="-34" dirty="0">
                <a:latin typeface="Arial"/>
                <a:cs typeface="Arial"/>
              </a:rPr>
              <a:t> </a:t>
            </a:r>
            <a:r>
              <a:rPr sz="1200" spc="4" dirty="0">
                <a:latin typeface="Arial"/>
                <a:cs typeface="Arial"/>
              </a:rPr>
              <a:t>d</a:t>
            </a:r>
            <a:r>
              <a:rPr sz="1200" spc="0" dirty="0">
                <a:latin typeface="Arial"/>
                <a:cs typeface="Arial"/>
              </a:rPr>
              <a:t>r</a:t>
            </a:r>
            <a:r>
              <a:rPr sz="1200" spc="-9" dirty="0">
                <a:latin typeface="Arial"/>
                <a:cs typeface="Arial"/>
              </a:rPr>
              <a:t>a</a:t>
            </a:r>
            <a:r>
              <a:rPr sz="1200" spc="4" dirty="0">
                <a:latin typeface="Arial"/>
                <a:cs typeface="Arial"/>
              </a:rPr>
              <a:t>m</a:t>
            </a:r>
            <a:r>
              <a:rPr sz="1200" spc="0" dirty="0">
                <a:latin typeface="Arial"/>
                <a:cs typeface="Arial"/>
              </a:rPr>
              <a:t>a</a:t>
            </a:r>
            <a:r>
              <a:rPr sz="1200" spc="-39" dirty="0">
                <a:latin typeface="Arial"/>
                <a:cs typeface="Arial"/>
              </a:rPr>
              <a:t> </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a:t>
            </a:r>
            <a:r>
              <a:rPr sz="1200" spc="-39" dirty="0">
                <a:latin typeface="Arial"/>
                <a:cs typeface="Arial"/>
              </a:rPr>
              <a:t> </a:t>
            </a:r>
            <a:r>
              <a:rPr sz="1200" spc="4" dirty="0">
                <a:latin typeface="Arial"/>
                <a:cs typeface="Arial"/>
              </a:rPr>
              <a:t>me</a:t>
            </a:r>
            <a:r>
              <a:rPr sz="1200" spc="-4" dirty="0">
                <a:latin typeface="Arial"/>
                <a:cs typeface="Arial"/>
              </a:rPr>
              <a:t>na</a:t>
            </a:r>
            <a:r>
              <a:rPr sz="1200" spc="4" dirty="0">
                <a:latin typeface="Arial"/>
                <a:cs typeface="Arial"/>
              </a:rPr>
              <a:t>mp</a:t>
            </a:r>
            <a:r>
              <a:rPr sz="1200" spc="0" dirty="0">
                <a:latin typeface="Arial"/>
                <a:cs typeface="Arial"/>
              </a:rPr>
              <a:t>i</a:t>
            </a:r>
            <a:r>
              <a:rPr sz="1200" spc="-4" dirty="0">
                <a:latin typeface="Arial"/>
                <a:cs typeface="Arial"/>
              </a:rPr>
              <a:t>l</a:t>
            </a:r>
            <a:r>
              <a:rPr sz="1200" spc="0" dirty="0">
                <a:latin typeface="Arial"/>
                <a:cs typeface="Arial"/>
              </a:rPr>
              <a:t>k</a:t>
            </a:r>
            <a:r>
              <a:rPr sz="1200" spc="4" dirty="0">
                <a:latin typeface="Arial"/>
                <a:cs typeface="Arial"/>
              </a:rPr>
              <a:t>a</a:t>
            </a:r>
            <a:r>
              <a:rPr sz="1200" spc="0" dirty="0">
                <a:latin typeface="Arial"/>
                <a:cs typeface="Arial"/>
              </a:rPr>
              <a:t>n</a:t>
            </a:r>
            <a:r>
              <a:rPr sz="1200" spc="-39" dirty="0">
                <a:latin typeface="Arial"/>
                <a:cs typeface="Arial"/>
              </a:rPr>
              <a:t> </a:t>
            </a:r>
            <a:r>
              <a:rPr sz="1200" spc="4" dirty="0">
                <a:latin typeface="Arial"/>
                <a:cs typeface="Arial"/>
              </a:rPr>
              <a:t>pe</a:t>
            </a:r>
            <a:r>
              <a:rPr sz="1200" spc="0" dirty="0">
                <a:latin typeface="Arial"/>
                <a:cs typeface="Arial"/>
              </a:rPr>
              <a:t>r</a:t>
            </a:r>
            <a:r>
              <a:rPr sz="1200" spc="-4" dirty="0">
                <a:latin typeface="Arial"/>
                <a:cs typeface="Arial"/>
              </a:rPr>
              <a:t>i</a:t>
            </a:r>
            <a:r>
              <a:rPr sz="1200" spc="0" dirty="0">
                <a:latin typeface="Arial"/>
                <a:cs typeface="Arial"/>
              </a:rPr>
              <a:t>laku</a:t>
            </a:r>
            <a:r>
              <a:rPr sz="1200" spc="-34" dirty="0">
                <a:latin typeface="Arial"/>
                <a:cs typeface="Arial"/>
              </a:rPr>
              <a:t> </a:t>
            </a:r>
            <a:r>
              <a:rPr sz="1200" spc="-4" dirty="0">
                <a:latin typeface="Arial"/>
                <a:cs typeface="Arial"/>
              </a:rPr>
              <a:t>m</a:t>
            </a:r>
            <a:r>
              <a:rPr sz="1200" spc="4" dirty="0">
                <a:latin typeface="Arial"/>
                <a:cs typeface="Arial"/>
              </a:rPr>
              <a:t>an</a:t>
            </a:r>
            <a:r>
              <a:rPr sz="1200" spc="-4" dirty="0">
                <a:latin typeface="Arial"/>
                <a:cs typeface="Arial"/>
              </a:rPr>
              <a:t>u</a:t>
            </a:r>
            <a:r>
              <a:rPr sz="1200" spc="0" dirty="0">
                <a:latin typeface="Arial"/>
                <a:cs typeface="Arial"/>
              </a:rPr>
              <a:t>sia</a:t>
            </a:r>
            <a:r>
              <a:rPr sz="1200" spc="-29" dirty="0">
                <a:latin typeface="Arial"/>
                <a:cs typeface="Arial"/>
              </a:rPr>
              <a:t> </a:t>
            </a:r>
            <a:r>
              <a:rPr sz="1200" spc="4" dirty="0">
                <a:latin typeface="Arial"/>
                <a:cs typeface="Arial"/>
              </a:rPr>
              <a:t>d</a:t>
            </a:r>
            <a:r>
              <a:rPr sz="1200" spc="-4" dirty="0">
                <a:latin typeface="Arial"/>
                <a:cs typeface="Arial"/>
              </a:rPr>
              <a:t>e</a:t>
            </a:r>
            <a:r>
              <a:rPr sz="1200" spc="4" dirty="0">
                <a:latin typeface="Arial"/>
                <a:cs typeface="Arial"/>
              </a:rPr>
              <a:t>ng</a:t>
            </a:r>
            <a:r>
              <a:rPr sz="1200" spc="-4" dirty="0">
                <a:latin typeface="Arial"/>
                <a:cs typeface="Arial"/>
              </a:rPr>
              <a:t>a</a:t>
            </a:r>
            <a:r>
              <a:rPr sz="1200" spc="0" dirty="0">
                <a:latin typeface="Arial"/>
                <a:cs typeface="Arial"/>
              </a:rPr>
              <a:t>n</a:t>
            </a:r>
            <a:r>
              <a:rPr sz="1200" spc="-29" dirty="0">
                <a:latin typeface="Arial"/>
                <a:cs typeface="Arial"/>
              </a:rPr>
              <a:t> </a:t>
            </a:r>
            <a:r>
              <a:rPr sz="1200" spc="-4" dirty="0">
                <a:latin typeface="Arial"/>
                <a:cs typeface="Arial"/>
              </a:rPr>
              <a:t>g</a:t>
            </a:r>
            <a:r>
              <a:rPr sz="1200" spc="4" dirty="0">
                <a:latin typeface="Arial"/>
                <a:cs typeface="Arial"/>
              </a:rPr>
              <a:t>e</a:t>
            </a:r>
            <a:r>
              <a:rPr sz="1200" spc="0" dirty="0">
                <a:latin typeface="Arial"/>
                <a:cs typeface="Arial"/>
              </a:rPr>
              <a:t>rak,</a:t>
            </a:r>
            <a:r>
              <a:rPr sz="1200" spc="-29" dirty="0">
                <a:latin typeface="Arial"/>
                <a:cs typeface="Arial"/>
              </a:rPr>
              <a:t> </a:t>
            </a:r>
            <a:r>
              <a:rPr sz="1200" spc="-9" dirty="0">
                <a:latin typeface="Arial"/>
                <a:cs typeface="Arial"/>
              </a:rPr>
              <a:t>t</a:t>
            </a:r>
            <a:r>
              <a:rPr sz="1200" spc="4" dirty="0">
                <a:latin typeface="Arial"/>
                <a:cs typeface="Arial"/>
              </a:rPr>
              <a:t>a</a:t>
            </a:r>
            <a:r>
              <a:rPr sz="1200" spc="0" dirty="0">
                <a:latin typeface="Arial"/>
                <a:cs typeface="Arial"/>
              </a:rPr>
              <a:t>r</a:t>
            </a:r>
            <a:r>
              <a:rPr sz="1200" spc="-4" dirty="0">
                <a:latin typeface="Arial"/>
                <a:cs typeface="Arial"/>
              </a:rPr>
              <a:t>i</a:t>
            </a:r>
            <a:r>
              <a:rPr sz="1200" spc="0" dirty="0">
                <a:latin typeface="Arial"/>
                <a:cs typeface="Arial"/>
              </a:rPr>
              <a:t>,</a:t>
            </a:r>
            <a:r>
              <a:rPr sz="1200" spc="-39" dirty="0">
                <a:latin typeface="Arial"/>
                <a:cs typeface="Arial"/>
              </a:rPr>
              <a:t> </a:t>
            </a:r>
            <a:r>
              <a:rPr sz="1200" spc="4" dirty="0">
                <a:latin typeface="Arial"/>
                <a:cs typeface="Arial"/>
              </a:rPr>
              <a:t>da</a:t>
            </a:r>
            <a:r>
              <a:rPr sz="1200" spc="0" dirty="0">
                <a:latin typeface="Arial"/>
                <a:cs typeface="Arial"/>
              </a:rPr>
              <a:t>n</a:t>
            </a:r>
            <a:r>
              <a:rPr sz="1200" spc="-39" dirty="0">
                <a:latin typeface="Arial"/>
                <a:cs typeface="Arial"/>
              </a:rPr>
              <a:t> </a:t>
            </a:r>
            <a:r>
              <a:rPr sz="1200" spc="4" dirty="0">
                <a:latin typeface="Arial"/>
                <a:cs typeface="Arial"/>
              </a:rPr>
              <a:t>n</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yian</a:t>
            </a:r>
            <a:r>
              <a:rPr sz="1200" spc="-25" dirty="0">
                <a:latin typeface="Arial"/>
                <a:cs typeface="Arial"/>
              </a:rPr>
              <a:t> </a:t>
            </a:r>
            <a:r>
              <a:rPr sz="1200" spc="-9"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 </a:t>
            </a:r>
            <a:endParaRPr sz="1200" dirty="0">
              <a:latin typeface="Arial"/>
              <a:cs typeface="Arial"/>
            </a:endParaRPr>
          </a:p>
          <a:p>
            <a:pPr marL="12700" marR="1371" algn="just">
              <a:lnSpc>
                <a:spcPts val="1379"/>
              </a:lnSpc>
              <a:spcBef>
                <a:spcPts val="107"/>
              </a:spcBef>
            </a:pPr>
            <a:r>
              <a:rPr sz="1200" spc="0" dirty="0">
                <a:latin typeface="Arial"/>
                <a:cs typeface="Arial"/>
              </a:rPr>
              <a:t>disajikan lengkap dengan dialog dan acting.</a:t>
            </a:r>
            <a:endParaRPr sz="1200" dirty="0">
              <a:latin typeface="Arial"/>
              <a:cs typeface="Arial"/>
            </a:endParaRPr>
          </a:p>
          <a:p>
            <a:pPr marL="12700" algn="just">
              <a:lnSpc>
                <a:spcPts val="1390"/>
              </a:lnSpc>
              <a:spcBef>
                <a:spcPts val="914"/>
              </a:spcBef>
            </a:pPr>
            <a:r>
              <a:rPr sz="1200" dirty="0">
                <a:latin typeface="Arial"/>
                <a:cs typeface="Arial"/>
              </a:rPr>
              <a:t>Dal</a:t>
            </a:r>
            <a:r>
              <a:rPr sz="1200" spc="4" dirty="0">
                <a:latin typeface="Arial"/>
                <a:cs typeface="Arial"/>
              </a:rPr>
              <a:t>a</a:t>
            </a:r>
            <a:r>
              <a:rPr sz="1200" spc="0" dirty="0">
                <a:latin typeface="Arial"/>
                <a:cs typeface="Arial"/>
              </a:rPr>
              <a:t>m</a:t>
            </a:r>
            <a:r>
              <a:rPr sz="1200" spc="9" dirty="0">
                <a:latin typeface="Arial"/>
                <a:cs typeface="Arial"/>
              </a:rPr>
              <a:t> </a:t>
            </a:r>
            <a:r>
              <a:rPr sz="1200" spc="-9" dirty="0">
                <a:latin typeface="Arial"/>
                <a:cs typeface="Arial"/>
              </a:rPr>
              <a:t>s</a:t>
            </a:r>
            <a:r>
              <a:rPr sz="1200" spc="4" dirty="0">
                <a:latin typeface="Arial"/>
                <a:cs typeface="Arial"/>
              </a:rPr>
              <a:t>e</a:t>
            </a:r>
            <a:r>
              <a:rPr sz="1200" spc="0" dirty="0">
                <a:latin typeface="Arial"/>
                <a:cs typeface="Arial"/>
              </a:rPr>
              <a:t>jara</a:t>
            </a:r>
            <a:r>
              <a:rPr sz="1200" spc="-4" dirty="0">
                <a:latin typeface="Arial"/>
                <a:cs typeface="Arial"/>
              </a:rPr>
              <a:t>h</a:t>
            </a:r>
            <a:r>
              <a:rPr sz="1200" spc="4" dirty="0">
                <a:latin typeface="Arial"/>
                <a:cs typeface="Arial"/>
              </a:rPr>
              <a:t>n</a:t>
            </a:r>
            <a:r>
              <a:rPr sz="1200" spc="0" dirty="0">
                <a:latin typeface="Arial"/>
                <a:cs typeface="Arial"/>
              </a:rPr>
              <a:t>y</a:t>
            </a:r>
            <a:r>
              <a:rPr sz="1200" spc="4" dirty="0">
                <a:latin typeface="Arial"/>
                <a:cs typeface="Arial"/>
              </a:rPr>
              <a:t>a</a:t>
            </a:r>
            <a:r>
              <a:rPr sz="1200" spc="0" dirty="0">
                <a:latin typeface="Arial"/>
                <a:cs typeface="Arial"/>
              </a:rPr>
              <a:t>,</a:t>
            </a:r>
            <a:r>
              <a:rPr sz="1200" spc="-9" dirty="0">
                <a:latin typeface="Arial"/>
                <a:cs typeface="Arial"/>
              </a:rPr>
              <a:t> </a:t>
            </a:r>
            <a:r>
              <a:rPr sz="1200" spc="0" dirty="0">
                <a:latin typeface="Arial"/>
                <a:cs typeface="Arial"/>
              </a:rPr>
              <a:t>k</a:t>
            </a:r>
            <a:r>
              <a:rPr sz="1200" spc="-4" dirty="0">
                <a:latin typeface="Arial"/>
                <a:cs typeface="Arial"/>
              </a:rPr>
              <a:t>a</a:t>
            </a:r>
            <a:r>
              <a:rPr sz="1200" spc="-9" dirty="0">
                <a:latin typeface="Arial"/>
                <a:cs typeface="Arial"/>
              </a:rPr>
              <a:t>t</a:t>
            </a:r>
            <a:r>
              <a:rPr sz="1200" spc="0" dirty="0">
                <a:latin typeface="Arial"/>
                <a:cs typeface="Arial"/>
              </a:rPr>
              <a:t>a</a:t>
            </a:r>
            <a:r>
              <a:rPr sz="1200" spc="4" dirty="0">
                <a:latin typeface="Arial"/>
                <a:cs typeface="Arial"/>
              </a:rPr>
              <a:t> </a:t>
            </a:r>
            <a:r>
              <a:rPr sz="1200" spc="0" dirty="0">
                <a:latin typeface="Arial"/>
                <a:cs typeface="Arial"/>
              </a:rPr>
              <a:t>“t</a:t>
            </a:r>
            <a:r>
              <a:rPr sz="1200" spc="-4" dirty="0">
                <a:latin typeface="Arial"/>
                <a:cs typeface="Arial"/>
              </a:rPr>
              <a: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a:t>
            </a:r>
            <a:r>
              <a:rPr sz="1200" spc="-4" dirty="0">
                <a:latin typeface="Arial"/>
                <a:cs typeface="Arial"/>
              </a:rPr>
              <a:t> b</a:t>
            </a:r>
            <a:r>
              <a:rPr sz="1200" spc="4" dirty="0">
                <a:latin typeface="Arial"/>
                <a:cs typeface="Arial"/>
              </a:rPr>
              <a:t>e</a:t>
            </a:r>
            <a:r>
              <a:rPr sz="1200" spc="0" dirty="0">
                <a:latin typeface="Arial"/>
                <a:cs typeface="Arial"/>
              </a:rPr>
              <a:t>ras</a:t>
            </a:r>
            <a:r>
              <a:rPr sz="1200" spc="4" dirty="0">
                <a:latin typeface="Arial"/>
                <a:cs typeface="Arial"/>
              </a:rPr>
              <a:t>a</a:t>
            </a:r>
            <a:r>
              <a:rPr sz="1200" spc="0" dirty="0">
                <a:latin typeface="Arial"/>
                <a:cs typeface="Arial"/>
              </a:rPr>
              <a:t>l</a:t>
            </a:r>
            <a:r>
              <a:rPr sz="1200" spc="-9" dirty="0">
                <a:latin typeface="Arial"/>
                <a:cs typeface="Arial"/>
              </a:rPr>
              <a:t> </a:t>
            </a:r>
            <a:r>
              <a:rPr sz="1200" spc="4" dirty="0">
                <a:latin typeface="Arial"/>
                <a:cs typeface="Arial"/>
              </a:rPr>
              <a:t>da</a:t>
            </a:r>
            <a:r>
              <a:rPr sz="1200" spc="0" dirty="0">
                <a:latin typeface="Arial"/>
                <a:cs typeface="Arial"/>
              </a:rPr>
              <a:t>ri</a:t>
            </a:r>
            <a:r>
              <a:rPr sz="1200" spc="-14" dirty="0">
                <a:latin typeface="Arial"/>
                <a:cs typeface="Arial"/>
              </a:rPr>
              <a:t> </a:t>
            </a:r>
            <a:r>
              <a:rPr sz="1200" spc="0" dirty="0">
                <a:latin typeface="Arial"/>
                <a:cs typeface="Arial"/>
              </a:rPr>
              <a:t>B</a:t>
            </a:r>
            <a:r>
              <a:rPr sz="1200" spc="4" dirty="0">
                <a:latin typeface="Arial"/>
                <a:cs typeface="Arial"/>
              </a:rPr>
              <a:t>aha</a:t>
            </a:r>
            <a:r>
              <a:rPr sz="1200" spc="-9" dirty="0">
                <a:latin typeface="Arial"/>
                <a:cs typeface="Arial"/>
              </a:rPr>
              <a:t>s</a:t>
            </a:r>
            <a:r>
              <a:rPr sz="1200" spc="0" dirty="0">
                <a:latin typeface="Arial"/>
                <a:cs typeface="Arial"/>
              </a:rPr>
              <a:t>a</a:t>
            </a:r>
            <a:r>
              <a:rPr sz="1200" spc="4" dirty="0">
                <a:latin typeface="Arial"/>
                <a:cs typeface="Arial"/>
              </a:rPr>
              <a:t> </a:t>
            </a:r>
            <a:r>
              <a:rPr sz="1200" spc="0" dirty="0">
                <a:latin typeface="Arial"/>
                <a:cs typeface="Arial"/>
              </a:rPr>
              <a:t>i</a:t>
            </a:r>
            <a:r>
              <a:rPr sz="1200" spc="-4" dirty="0">
                <a:latin typeface="Arial"/>
                <a:cs typeface="Arial"/>
              </a:rPr>
              <a:t>n</a:t>
            </a:r>
            <a:r>
              <a:rPr sz="1200" spc="4" dirty="0">
                <a:latin typeface="Arial"/>
                <a:cs typeface="Arial"/>
              </a:rPr>
              <a:t>gg</a:t>
            </a:r>
            <a:r>
              <a:rPr sz="1200" spc="0" dirty="0">
                <a:latin typeface="Arial"/>
                <a:cs typeface="Arial"/>
              </a:rPr>
              <a:t>r</a:t>
            </a:r>
            <a:r>
              <a:rPr sz="1200" spc="-4" dirty="0">
                <a:latin typeface="Arial"/>
                <a:cs typeface="Arial"/>
              </a:rPr>
              <a:t>i</a:t>
            </a:r>
            <a:r>
              <a:rPr sz="1200" spc="0" dirty="0">
                <a:latin typeface="Arial"/>
                <a:cs typeface="Arial"/>
              </a:rPr>
              <a:t>s</a:t>
            </a:r>
            <a:r>
              <a:rPr sz="1200" spc="29" dirty="0">
                <a:latin typeface="Arial"/>
                <a:cs typeface="Arial"/>
              </a:rPr>
              <a:t> </a:t>
            </a:r>
            <a:r>
              <a:rPr sz="1200" i="1" spc="-9" dirty="0">
                <a:latin typeface="Arial"/>
                <a:cs typeface="Arial"/>
              </a:rPr>
              <a:t>t</a:t>
            </a:r>
            <a:r>
              <a:rPr sz="1200" i="1" spc="4" dirty="0">
                <a:latin typeface="Arial"/>
                <a:cs typeface="Arial"/>
              </a:rPr>
              <a:t>h</a:t>
            </a:r>
            <a:r>
              <a:rPr sz="1200" i="1" spc="-4" dirty="0">
                <a:latin typeface="Arial"/>
                <a:cs typeface="Arial"/>
              </a:rPr>
              <a:t>e</a:t>
            </a:r>
            <a:r>
              <a:rPr sz="1200" i="1" spc="4" dirty="0">
                <a:latin typeface="Arial"/>
                <a:cs typeface="Arial"/>
              </a:rPr>
              <a:t>a</a:t>
            </a:r>
            <a:r>
              <a:rPr sz="1200" i="1" spc="0" dirty="0">
                <a:latin typeface="Arial"/>
                <a:cs typeface="Arial"/>
              </a:rPr>
              <a:t>t</a:t>
            </a:r>
            <a:r>
              <a:rPr sz="1200" i="1" spc="4" dirty="0">
                <a:latin typeface="Arial"/>
                <a:cs typeface="Arial"/>
              </a:rPr>
              <a:t>e</a:t>
            </a:r>
            <a:r>
              <a:rPr sz="1200" i="1" spc="0" dirty="0">
                <a:latin typeface="Arial"/>
                <a:cs typeface="Arial"/>
              </a:rPr>
              <a:t>r</a:t>
            </a:r>
            <a:r>
              <a:rPr sz="1200" i="1" spc="-9" dirty="0">
                <a:latin typeface="Arial"/>
                <a:cs typeface="Arial"/>
              </a:rPr>
              <a:t> </a:t>
            </a:r>
            <a:r>
              <a:rPr sz="1200" spc="4" dirty="0">
                <a:latin typeface="Arial"/>
                <a:cs typeface="Arial"/>
              </a:rPr>
              <a:t>a</a:t>
            </a:r>
            <a:r>
              <a:rPr sz="1200" spc="0" dirty="0">
                <a:latin typeface="Arial"/>
                <a:cs typeface="Arial"/>
              </a:rPr>
              <a:t>t</a:t>
            </a:r>
            <a:r>
              <a:rPr sz="1200" spc="-4" dirty="0">
                <a:latin typeface="Arial"/>
                <a:cs typeface="Arial"/>
              </a:rPr>
              <a:t>a</a:t>
            </a:r>
            <a:r>
              <a:rPr sz="1200" spc="0" dirty="0">
                <a:latin typeface="Arial"/>
                <a:cs typeface="Arial"/>
              </a:rPr>
              <a:t>u </a:t>
            </a:r>
            <a:r>
              <a:rPr sz="1200" i="1" spc="0" dirty="0">
                <a:latin typeface="Arial"/>
                <a:cs typeface="Arial"/>
              </a:rPr>
              <a:t>t</a:t>
            </a:r>
            <a:r>
              <a:rPr sz="1200" i="1" spc="4" dirty="0">
                <a:latin typeface="Arial"/>
                <a:cs typeface="Arial"/>
              </a:rPr>
              <a:t>h</a:t>
            </a:r>
            <a:r>
              <a:rPr sz="1200" i="1" spc="-4" dirty="0">
                <a:latin typeface="Arial"/>
                <a:cs typeface="Arial"/>
              </a:rPr>
              <a:t>e</a:t>
            </a:r>
            <a:r>
              <a:rPr sz="1200" i="1" spc="4" dirty="0">
                <a:latin typeface="Arial"/>
                <a:cs typeface="Arial"/>
              </a:rPr>
              <a:t>a</a:t>
            </a:r>
            <a:r>
              <a:rPr sz="1200" i="1" spc="0" dirty="0">
                <a:latin typeface="Arial"/>
                <a:cs typeface="Arial"/>
              </a:rPr>
              <a:t>tr</a:t>
            </a:r>
            <a:r>
              <a:rPr sz="1200" i="1" spc="4" dirty="0">
                <a:latin typeface="Arial"/>
                <a:cs typeface="Arial"/>
              </a:rPr>
              <a:t>e</a:t>
            </a:r>
            <a:r>
              <a:rPr sz="1200" spc="0" dirty="0">
                <a:latin typeface="Arial"/>
                <a:cs typeface="Arial"/>
              </a:rPr>
              <a:t>,</a:t>
            </a:r>
            <a:r>
              <a:rPr sz="1200" spc="-4" dirty="0">
                <a:latin typeface="Arial"/>
                <a:cs typeface="Arial"/>
              </a:rPr>
              <a:t>B</a:t>
            </a:r>
            <a:r>
              <a:rPr sz="1200" spc="4" dirty="0">
                <a:latin typeface="Arial"/>
                <a:cs typeface="Arial"/>
              </a:rPr>
              <a:t>a</a:t>
            </a:r>
            <a:r>
              <a:rPr sz="1200" spc="-4" dirty="0">
                <a:latin typeface="Arial"/>
                <a:cs typeface="Arial"/>
              </a:rPr>
              <a:t>h</a:t>
            </a:r>
            <a:r>
              <a:rPr sz="1200" spc="4" dirty="0">
                <a:latin typeface="Arial"/>
                <a:cs typeface="Arial"/>
              </a:rPr>
              <a:t>a</a:t>
            </a:r>
            <a:r>
              <a:rPr sz="1200" spc="0" dirty="0">
                <a:latin typeface="Arial"/>
                <a:cs typeface="Arial"/>
              </a:rPr>
              <a:t>sa</a:t>
            </a:r>
            <a:r>
              <a:rPr sz="1200" spc="-4" dirty="0">
                <a:latin typeface="Arial"/>
                <a:cs typeface="Arial"/>
              </a:rPr>
              <a:t> </a:t>
            </a:r>
            <a:r>
              <a:rPr sz="1200" spc="-9" dirty="0">
                <a:latin typeface="Arial"/>
                <a:cs typeface="Arial"/>
              </a:rPr>
              <a:t>P</a:t>
            </a:r>
            <a:r>
              <a:rPr sz="1200" spc="4" dirty="0">
                <a:latin typeface="Arial"/>
                <a:cs typeface="Arial"/>
              </a:rPr>
              <a:t>e</a:t>
            </a:r>
            <a:r>
              <a:rPr sz="1200" spc="0" dirty="0">
                <a:latin typeface="Arial"/>
                <a:cs typeface="Arial"/>
              </a:rPr>
              <a:t>ra</a:t>
            </a:r>
            <a:r>
              <a:rPr sz="1200" spc="4" dirty="0">
                <a:latin typeface="Arial"/>
                <a:cs typeface="Arial"/>
              </a:rPr>
              <a:t>n</a:t>
            </a:r>
            <a:r>
              <a:rPr sz="1200" spc="9" dirty="0">
                <a:latin typeface="Arial"/>
                <a:cs typeface="Arial"/>
              </a:rPr>
              <a:t>c</a:t>
            </a:r>
            <a:r>
              <a:rPr sz="1200" spc="0" dirty="0">
                <a:latin typeface="Arial"/>
                <a:cs typeface="Arial"/>
              </a:rPr>
              <a:t>is </a:t>
            </a:r>
            <a:r>
              <a:rPr sz="1200" i="1" spc="-9" dirty="0">
                <a:latin typeface="Arial"/>
                <a:cs typeface="Arial"/>
              </a:rPr>
              <a:t>t</a:t>
            </a:r>
            <a:r>
              <a:rPr sz="1200" i="1" spc="4" dirty="0">
                <a:latin typeface="Arial"/>
                <a:cs typeface="Arial"/>
              </a:rPr>
              <a:t>he</a:t>
            </a:r>
            <a:r>
              <a:rPr sz="1200" i="1" spc="-4" dirty="0">
                <a:latin typeface="Arial"/>
                <a:cs typeface="Arial"/>
              </a:rPr>
              <a:t>a</a:t>
            </a:r>
            <a:r>
              <a:rPr sz="1200" i="1" spc="0" dirty="0">
                <a:latin typeface="Arial"/>
                <a:cs typeface="Arial"/>
              </a:rPr>
              <a:t>tre </a:t>
            </a:r>
            <a:r>
              <a:rPr sz="1200" spc="4" dirty="0">
                <a:latin typeface="Arial"/>
                <a:cs typeface="Arial"/>
              </a:rPr>
              <a:t>da</a:t>
            </a:r>
            <a:r>
              <a:rPr sz="1200" spc="0" dirty="0">
                <a:latin typeface="Arial"/>
                <a:cs typeface="Arial"/>
              </a:rPr>
              <a:t>n </a:t>
            </a:r>
            <a:endParaRPr sz="1200" dirty="0">
              <a:latin typeface="Arial"/>
              <a:cs typeface="Arial"/>
            </a:endParaRPr>
          </a:p>
          <a:p>
            <a:pPr marL="12700" algn="just">
              <a:lnSpc>
                <a:spcPts val="1390"/>
              </a:lnSpc>
              <a:spcBef>
                <a:spcPts val="108"/>
              </a:spcBef>
            </a:pPr>
            <a:r>
              <a:rPr sz="1200" spc="0" dirty="0">
                <a:latin typeface="Arial"/>
                <a:cs typeface="Arial"/>
              </a:rPr>
              <a:t>dari Bahasa Yunani </a:t>
            </a:r>
            <a:r>
              <a:rPr sz="1200" i="1" spc="0" dirty="0">
                <a:latin typeface="Arial"/>
                <a:cs typeface="Arial"/>
              </a:rPr>
              <a:t>theatron</a:t>
            </a:r>
            <a:r>
              <a:rPr sz="1200" spc="0" dirty="0">
                <a:latin typeface="Arial"/>
                <a:cs typeface="Arial"/>
              </a:rPr>
              <a:t>.</a:t>
            </a:r>
            <a:endParaRPr sz="1200" dirty="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1051356" y="799798"/>
            <a:ext cx="7438288" cy="555751"/>
          </a:xfrm>
          <a:prstGeom prst="rect">
            <a:avLst/>
          </a:prstGeom>
        </p:spPr>
        <p:txBody>
          <a:bodyPr wrap="square" lIns="0" tIns="8413" rIns="0" bIns="0" rtlCol="0">
            <a:noAutofit/>
          </a:bodyPr>
          <a:lstStyle/>
          <a:p>
            <a:pPr marL="12700">
              <a:lnSpc>
                <a:spcPts val="1325"/>
              </a:lnSpc>
            </a:pPr>
            <a:r>
              <a:rPr sz="1200" spc="13" dirty="0">
                <a:latin typeface="Arial"/>
                <a:cs typeface="Arial"/>
              </a:rPr>
              <a:t>Secara etimologis, kata teater dapat diartikan sebagai tempat atau gedung pertunjukan. Sedangkan secara</a:t>
            </a:r>
            <a:endParaRPr sz="1200">
              <a:latin typeface="Arial"/>
              <a:cs typeface="Arial"/>
            </a:endParaRPr>
          </a:p>
          <a:p>
            <a:pPr marL="12700" marR="7596">
              <a:lnSpc>
                <a:spcPts val="1379"/>
              </a:lnSpc>
              <a:spcBef>
                <a:spcPts val="38"/>
              </a:spcBef>
            </a:pPr>
            <a:r>
              <a:rPr sz="1200" dirty="0">
                <a:latin typeface="Arial"/>
                <a:cs typeface="Arial"/>
              </a:rPr>
              <a:t>isti</a:t>
            </a:r>
            <a:r>
              <a:rPr sz="1200" spc="-4" dirty="0">
                <a:latin typeface="Arial"/>
                <a:cs typeface="Arial"/>
              </a:rPr>
              <a:t>l</a:t>
            </a:r>
            <a:r>
              <a:rPr sz="1200" spc="4" dirty="0">
                <a:latin typeface="Arial"/>
                <a:cs typeface="Arial"/>
              </a:rPr>
              <a:t>ah</a:t>
            </a:r>
            <a:r>
              <a:rPr sz="1200" spc="0" dirty="0">
                <a:latin typeface="Arial"/>
                <a:cs typeface="Arial"/>
              </a:rPr>
              <a:t>, </a:t>
            </a:r>
            <a:r>
              <a:rPr sz="1200" spc="54" dirty="0">
                <a:latin typeface="Arial"/>
                <a:cs typeface="Arial"/>
              </a:rPr>
              <a:t> </a:t>
            </a:r>
            <a:r>
              <a:rPr sz="1200" spc="0" dirty="0">
                <a:latin typeface="Arial"/>
                <a:cs typeface="Arial"/>
              </a:rPr>
              <a:t>k</a:t>
            </a:r>
            <a:r>
              <a:rPr sz="1200" spc="-4" dirty="0">
                <a:latin typeface="Arial"/>
                <a:cs typeface="Arial"/>
              </a:rPr>
              <a:t>a</a:t>
            </a:r>
            <a:r>
              <a:rPr sz="1200" spc="0" dirty="0">
                <a:latin typeface="Arial"/>
                <a:cs typeface="Arial"/>
              </a:rPr>
              <a:t>ta </a:t>
            </a:r>
            <a:r>
              <a:rPr sz="1200" spc="49" dirty="0">
                <a:latin typeface="Arial"/>
                <a:cs typeface="Arial"/>
              </a:rPr>
              <a:t> </a:t>
            </a:r>
            <a:r>
              <a:rPr sz="1200" spc="0" dirty="0">
                <a:latin typeface="Arial"/>
                <a:cs typeface="Arial"/>
              </a:rPr>
              <a:t>t</a:t>
            </a:r>
            <a:r>
              <a:rPr sz="1200" spc="4" dirty="0">
                <a:latin typeface="Arial"/>
                <a:cs typeface="Arial"/>
              </a:rPr>
              <a: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 </a:t>
            </a:r>
            <a:r>
              <a:rPr sz="1200" spc="49" dirty="0">
                <a:latin typeface="Arial"/>
                <a:cs typeface="Arial"/>
              </a:rPr>
              <a:t> </a:t>
            </a:r>
            <a:r>
              <a:rPr sz="1200" spc="4" dirty="0">
                <a:latin typeface="Arial"/>
                <a:cs typeface="Arial"/>
              </a:rPr>
              <a:t>d</a:t>
            </a:r>
            <a:r>
              <a:rPr sz="1200" spc="-14" dirty="0">
                <a:latin typeface="Arial"/>
                <a:cs typeface="Arial"/>
              </a:rPr>
              <a:t>i</a:t>
            </a:r>
            <a:r>
              <a:rPr sz="1200" spc="4" dirty="0">
                <a:latin typeface="Arial"/>
                <a:cs typeface="Arial"/>
              </a:rPr>
              <a:t>a</a:t>
            </a:r>
            <a:r>
              <a:rPr sz="1200" spc="0" dirty="0">
                <a:latin typeface="Arial"/>
                <a:cs typeface="Arial"/>
              </a:rPr>
              <a:t>rt</a:t>
            </a:r>
            <a:r>
              <a:rPr sz="1200" spc="-4" dirty="0">
                <a:latin typeface="Arial"/>
                <a:cs typeface="Arial"/>
              </a:rPr>
              <a:t>i</a:t>
            </a:r>
            <a:r>
              <a:rPr sz="1200" spc="0" dirty="0">
                <a:latin typeface="Arial"/>
                <a:cs typeface="Arial"/>
              </a:rPr>
              <a:t>k</a:t>
            </a:r>
            <a:r>
              <a:rPr sz="1200" spc="4" dirty="0">
                <a:latin typeface="Arial"/>
                <a:cs typeface="Arial"/>
              </a:rPr>
              <a:t>a</a:t>
            </a:r>
            <a:r>
              <a:rPr sz="1200" spc="0" dirty="0">
                <a:latin typeface="Arial"/>
                <a:cs typeface="Arial"/>
              </a:rPr>
              <a:t>n </a:t>
            </a:r>
            <a:r>
              <a:rPr sz="1200" spc="59" dirty="0">
                <a:latin typeface="Arial"/>
                <a:cs typeface="Arial"/>
              </a:rPr>
              <a:t> </a:t>
            </a:r>
            <a:r>
              <a:rPr sz="1200" spc="-9" dirty="0">
                <a:latin typeface="Arial"/>
                <a:cs typeface="Arial"/>
              </a:rPr>
              <a:t>s</a:t>
            </a:r>
            <a:r>
              <a:rPr sz="1200" spc="4" dirty="0">
                <a:latin typeface="Arial"/>
                <a:cs typeface="Arial"/>
              </a:rPr>
              <a:t>eb</a:t>
            </a:r>
            <a:r>
              <a:rPr sz="1200" spc="-4" dirty="0">
                <a:latin typeface="Arial"/>
                <a:cs typeface="Arial"/>
              </a:rPr>
              <a:t>a</a:t>
            </a:r>
            <a:r>
              <a:rPr sz="1200" spc="4" dirty="0">
                <a:latin typeface="Arial"/>
                <a:cs typeface="Arial"/>
              </a:rPr>
              <a:t>ga</a:t>
            </a:r>
            <a:r>
              <a:rPr sz="1200" spc="0" dirty="0">
                <a:latin typeface="Arial"/>
                <a:cs typeface="Arial"/>
              </a:rPr>
              <a:t>i </a:t>
            </a:r>
            <a:r>
              <a:rPr sz="1200" spc="50" dirty="0">
                <a:latin typeface="Arial"/>
                <a:cs typeface="Arial"/>
              </a:rPr>
              <a:t> </a:t>
            </a:r>
            <a:r>
              <a:rPr sz="1200" spc="-9" dirty="0">
                <a:latin typeface="Arial"/>
                <a:cs typeface="Arial"/>
              </a:rPr>
              <a:t>s</a:t>
            </a:r>
            <a:r>
              <a:rPr sz="1200" spc="4" dirty="0">
                <a:latin typeface="Arial"/>
                <a:cs typeface="Arial"/>
              </a:rPr>
              <a:t>e</a:t>
            </a:r>
            <a:r>
              <a:rPr sz="1200" spc="-4" dirty="0">
                <a:latin typeface="Arial"/>
                <a:cs typeface="Arial"/>
              </a:rPr>
              <a:t>g</a:t>
            </a:r>
            <a:r>
              <a:rPr sz="1200" spc="4" dirty="0">
                <a:latin typeface="Arial"/>
                <a:cs typeface="Arial"/>
              </a:rPr>
              <a:t>a</a:t>
            </a:r>
            <a:r>
              <a:rPr sz="1200" spc="0" dirty="0">
                <a:latin typeface="Arial"/>
                <a:cs typeface="Arial"/>
              </a:rPr>
              <a:t>la </a:t>
            </a:r>
            <a:r>
              <a:rPr sz="1200" spc="54" dirty="0">
                <a:latin typeface="Arial"/>
                <a:cs typeface="Arial"/>
              </a:rPr>
              <a:t> </a:t>
            </a:r>
            <a:r>
              <a:rPr sz="1200" spc="-4" dirty="0">
                <a:latin typeface="Arial"/>
                <a:cs typeface="Arial"/>
              </a:rPr>
              <a:t>h</a:t>
            </a:r>
            <a:r>
              <a:rPr sz="1200" spc="4" dirty="0">
                <a:latin typeface="Arial"/>
                <a:cs typeface="Arial"/>
              </a:rPr>
              <a:t>a</a:t>
            </a:r>
            <a:r>
              <a:rPr sz="1200" spc="0" dirty="0">
                <a:latin typeface="Arial"/>
                <a:cs typeface="Arial"/>
              </a:rPr>
              <a:t>l </a:t>
            </a:r>
            <a:r>
              <a:rPr sz="1200" spc="50" dirty="0">
                <a:latin typeface="Arial"/>
                <a:cs typeface="Arial"/>
              </a:rPr>
              <a:t> </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 </a:t>
            </a:r>
            <a:r>
              <a:rPr sz="1200" spc="44" dirty="0">
                <a:latin typeface="Arial"/>
                <a:cs typeface="Arial"/>
              </a:rPr>
              <a:t> </a:t>
            </a:r>
            <a:r>
              <a:rPr sz="1200" spc="4" dirty="0">
                <a:latin typeface="Arial"/>
                <a:cs typeface="Arial"/>
              </a:rPr>
              <a:t>d</a:t>
            </a:r>
            <a:r>
              <a:rPr sz="1200" spc="0" dirty="0">
                <a:latin typeface="Arial"/>
                <a:cs typeface="Arial"/>
              </a:rPr>
              <a:t>ip</a:t>
            </a:r>
            <a:r>
              <a:rPr sz="1200" spc="4" dirty="0">
                <a:latin typeface="Arial"/>
                <a:cs typeface="Arial"/>
              </a:rPr>
              <a:t>e</a:t>
            </a:r>
            <a:r>
              <a:rPr sz="1200" spc="0" dirty="0">
                <a:latin typeface="Arial"/>
                <a:cs typeface="Arial"/>
              </a:rPr>
              <a:t>r</a:t>
            </a:r>
            <a:r>
              <a:rPr sz="1200" spc="-14" dirty="0">
                <a:latin typeface="Arial"/>
                <a:cs typeface="Arial"/>
              </a:rPr>
              <a:t>t</a:t>
            </a:r>
            <a:r>
              <a:rPr sz="1200" spc="4" dirty="0">
                <a:latin typeface="Arial"/>
                <a:cs typeface="Arial"/>
              </a:rPr>
              <a:t>un</a:t>
            </a:r>
            <a:r>
              <a:rPr sz="1200" spc="-14" dirty="0">
                <a:latin typeface="Arial"/>
                <a:cs typeface="Arial"/>
              </a:rPr>
              <a:t>j</a:t>
            </a:r>
            <a:r>
              <a:rPr sz="1200" spc="4" dirty="0">
                <a:latin typeface="Arial"/>
                <a:cs typeface="Arial"/>
              </a:rPr>
              <a:t>u</a:t>
            </a:r>
            <a:r>
              <a:rPr sz="1200" spc="0" dirty="0">
                <a:latin typeface="Arial"/>
                <a:cs typeface="Arial"/>
              </a:rPr>
              <a:t>k</a:t>
            </a:r>
            <a:r>
              <a:rPr sz="1200" spc="4" dirty="0">
                <a:latin typeface="Arial"/>
                <a:cs typeface="Arial"/>
              </a:rPr>
              <a:t>a</a:t>
            </a:r>
            <a:r>
              <a:rPr sz="1200" spc="0" dirty="0">
                <a:latin typeface="Arial"/>
                <a:cs typeface="Arial"/>
              </a:rPr>
              <a:t>n </a:t>
            </a:r>
            <a:r>
              <a:rPr sz="1200" spc="44" dirty="0">
                <a:latin typeface="Arial"/>
                <a:cs typeface="Arial"/>
              </a:rPr>
              <a:t> </a:t>
            </a:r>
            <a:r>
              <a:rPr sz="1200" spc="4" dirty="0">
                <a:latin typeface="Arial"/>
                <a:cs typeface="Arial"/>
              </a:rPr>
              <a:t>d</a:t>
            </a:r>
            <a:r>
              <a:rPr sz="1200" spc="0" dirty="0">
                <a:latin typeface="Arial"/>
                <a:cs typeface="Arial"/>
              </a:rPr>
              <a:t>i </a:t>
            </a:r>
            <a:r>
              <a:rPr sz="1200" spc="39" dirty="0">
                <a:latin typeface="Arial"/>
                <a:cs typeface="Arial"/>
              </a:rPr>
              <a:t> </a:t>
            </a:r>
            <a:r>
              <a:rPr sz="1200" spc="4" dirty="0">
                <a:latin typeface="Arial"/>
                <a:cs typeface="Arial"/>
              </a:rPr>
              <a:t>a</a:t>
            </a:r>
            <a:r>
              <a:rPr sz="1200" spc="0" dirty="0">
                <a:latin typeface="Arial"/>
                <a:cs typeface="Arial"/>
              </a:rPr>
              <a:t>t</a:t>
            </a:r>
            <a:r>
              <a:rPr sz="1200" spc="4" dirty="0">
                <a:latin typeface="Arial"/>
                <a:cs typeface="Arial"/>
              </a:rPr>
              <a:t>a</a:t>
            </a:r>
            <a:r>
              <a:rPr sz="1200" spc="0" dirty="0">
                <a:latin typeface="Arial"/>
                <a:cs typeface="Arial"/>
              </a:rPr>
              <a:t>s </a:t>
            </a:r>
            <a:r>
              <a:rPr sz="1200" spc="39" dirty="0">
                <a:latin typeface="Arial"/>
                <a:cs typeface="Arial"/>
              </a:rPr>
              <a:t> </a:t>
            </a:r>
            <a:r>
              <a:rPr sz="1200" spc="4" dirty="0">
                <a:latin typeface="Arial"/>
                <a:cs typeface="Arial"/>
              </a:rPr>
              <a:t>p</a:t>
            </a:r>
            <a:r>
              <a:rPr sz="1200" spc="-4" dirty="0">
                <a:latin typeface="Arial"/>
                <a:cs typeface="Arial"/>
              </a:rPr>
              <a:t>a</a:t>
            </a:r>
            <a:r>
              <a:rPr sz="1200" spc="4" dirty="0">
                <a:latin typeface="Arial"/>
                <a:cs typeface="Arial"/>
              </a:rPr>
              <a:t>ng</a:t>
            </a:r>
            <a:r>
              <a:rPr sz="1200" spc="-4" dirty="0">
                <a:latin typeface="Arial"/>
                <a:cs typeface="Arial"/>
              </a:rPr>
              <a:t>gu</a:t>
            </a:r>
            <a:r>
              <a:rPr sz="1200" spc="4" dirty="0">
                <a:latin typeface="Arial"/>
                <a:cs typeface="Arial"/>
              </a:rPr>
              <a:t>n</a:t>
            </a:r>
            <a:r>
              <a:rPr sz="1200" spc="0" dirty="0">
                <a:latin typeface="Arial"/>
                <a:cs typeface="Arial"/>
              </a:rPr>
              <a:t>g </a:t>
            </a:r>
            <a:r>
              <a:rPr sz="1200" spc="44" dirty="0">
                <a:latin typeface="Arial"/>
                <a:cs typeface="Arial"/>
              </a:rPr>
              <a:t> </a:t>
            </a:r>
            <a:r>
              <a:rPr sz="1200" spc="4" dirty="0">
                <a:latin typeface="Arial"/>
                <a:cs typeface="Arial"/>
              </a:rPr>
              <a:t>un</a:t>
            </a:r>
            <a:r>
              <a:rPr sz="1200" spc="-9" dirty="0">
                <a:latin typeface="Arial"/>
                <a:cs typeface="Arial"/>
              </a:rPr>
              <a:t>t</a:t>
            </a:r>
            <a:r>
              <a:rPr sz="1200" spc="4" dirty="0">
                <a:latin typeface="Arial"/>
                <a:cs typeface="Arial"/>
              </a:rPr>
              <a:t>u</a:t>
            </a:r>
            <a:r>
              <a:rPr sz="1200" spc="0" dirty="0">
                <a:latin typeface="Arial"/>
                <a:cs typeface="Arial"/>
              </a:rPr>
              <a:t>k </a:t>
            </a:r>
            <a:r>
              <a:rPr sz="1200" spc="54" dirty="0">
                <a:latin typeface="Arial"/>
                <a:cs typeface="Arial"/>
              </a:rPr>
              <a:t> </a:t>
            </a:r>
            <a:r>
              <a:rPr sz="1200" spc="0" dirty="0">
                <a:latin typeface="Arial"/>
                <a:cs typeface="Arial"/>
              </a:rPr>
              <a:t>k</a:t>
            </a:r>
            <a:r>
              <a:rPr sz="1200" spc="-4" dirty="0">
                <a:latin typeface="Arial"/>
                <a:cs typeface="Arial"/>
              </a:rPr>
              <a:t>o</a:t>
            </a:r>
            <a:r>
              <a:rPr sz="1200" spc="4" dirty="0">
                <a:latin typeface="Arial"/>
                <a:cs typeface="Arial"/>
              </a:rPr>
              <a:t>n</a:t>
            </a:r>
            <a:r>
              <a:rPr sz="1200" spc="0" dirty="0">
                <a:latin typeface="Arial"/>
                <a:cs typeface="Arial"/>
              </a:rPr>
              <a:t>s</a:t>
            </a:r>
            <a:r>
              <a:rPr sz="1200" spc="-4" dirty="0">
                <a:latin typeface="Arial"/>
                <a:cs typeface="Arial"/>
              </a:rPr>
              <a:t>u</a:t>
            </a:r>
            <a:r>
              <a:rPr sz="1200" spc="4" dirty="0">
                <a:latin typeface="Arial"/>
                <a:cs typeface="Arial"/>
              </a:rPr>
              <a:t>m</a:t>
            </a:r>
            <a:r>
              <a:rPr sz="1200" spc="-9" dirty="0">
                <a:latin typeface="Arial"/>
                <a:cs typeface="Arial"/>
              </a:rPr>
              <a:t>s</a:t>
            </a:r>
            <a:r>
              <a:rPr sz="1200" spc="0" dirty="0">
                <a:latin typeface="Arial"/>
                <a:cs typeface="Arial"/>
              </a:rPr>
              <a:t>i </a:t>
            </a:r>
            <a:endParaRPr sz="1200">
              <a:latin typeface="Arial"/>
              <a:cs typeface="Arial"/>
            </a:endParaRPr>
          </a:p>
          <a:p>
            <a:pPr marL="12700" marR="7596">
              <a:lnSpc>
                <a:spcPts val="1379"/>
              </a:lnSpc>
              <a:spcBef>
                <a:spcPts val="107"/>
              </a:spcBef>
            </a:pPr>
            <a:r>
              <a:rPr sz="1200" spc="1" dirty="0">
                <a:latin typeface="Arial"/>
                <a:cs typeface="Arial"/>
              </a:rPr>
              <a:t>penikmatnya.</a:t>
            </a:r>
            <a:endParaRPr sz="1200">
              <a:latin typeface="Arial"/>
              <a:cs typeface="Arial"/>
            </a:endParaRPr>
          </a:p>
        </p:txBody>
      </p:sp>
      <p:sp>
        <p:nvSpPr>
          <p:cNvPr id="6" name="object 6"/>
          <p:cNvSpPr txBox="1"/>
          <p:nvPr/>
        </p:nvSpPr>
        <p:spPr>
          <a:xfrm>
            <a:off x="1051356" y="1644094"/>
            <a:ext cx="7430234" cy="892937"/>
          </a:xfrm>
          <a:prstGeom prst="rect">
            <a:avLst/>
          </a:prstGeom>
        </p:spPr>
        <p:txBody>
          <a:bodyPr wrap="square" lIns="0" tIns="8413" rIns="0" bIns="0" rtlCol="0">
            <a:noAutofit/>
          </a:bodyPr>
          <a:lstStyle/>
          <a:p>
            <a:pPr marL="12700" marR="5701256" algn="just">
              <a:lnSpc>
                <a:spcPts val="1325"/>
              </a:lnSpc>
            </a:pPr>
            <a:r>
              <a:rPr sz="1200" b="1" spc="0" dirty="0">
                <a:latin typeface="Arial"/>
                <a:cs typeface="Arial"/>
              </a:rPr>
              <a:t>Jenis-Jenis Seni Teater</a:t>
            </a:r>
            <a:endParaRPr sz="1200" dirty="0">
              <a:latin typeface="Arial"/>
              <a:cs typeface="Arial"/>
            </a:endParaRPr>
          </a:p>
          <a:p>
            <a:pPr marL="12700" marR="6919948" algn="just">
              <a:lnSpc>
                <a:spcPct val="95825"/>
              </a:lnSpc>
            </a:pPr>
            <a:r>
              <a:rPr sz="1200" b="1" spc="0" dirty="0">
                <a:latin typeface="Arial"/>
                <a:cs typeface="Arial"/>
              </a:rPr>
              <a:t>Drama</a:t>
            </a:r>
            <a:endParaRPr sz="1200" dirty="0">
              <a:latin typeface="Arial"/>
              <a:cs typeface="Arial"/>
            </a:endParaRPr>
          </a:p>
          <a:p>
            <a:pPr marL="12700" algn="just">
              <a:lnSpc>
                <a:spcPct val="95825"/>
              </a:lnSpc>
              <a:spcBef>
                <a:spcPts val="110"/>
              </a:spcBef>
            </a:pPr>
            <a:r>
              <a:rPr sz="1200" spc="9" dirty="0">
                <a:latin typeface="Arial"/>
                <a:cs typeface="Arial"/>
              </a:rPr>
              <a:t>Drama adalah bentuk Teater yang mengandalkan Dialog sebagai fokus utama dari pembawaan Lakonnya. Meskipun begitu Drama  tetap menggunakan  berbagai unsur pendukung  lainnya  seperti musik, kostum, pencahayaan, dsb. Drama juga terkadang dilengkapi oleh monolog dan teater gerak.</a:t>
            </a:r>
            <a:endParaRPr sz="1200" dirty="0">
              <a:latin typeface="Arial"/>
              <a:cs typeface="Arial"/>
            </a:endParaRPr>
          </a:p>
        </p:txBody>
      </p:sp>
      <p:sp>
        <p:nvSpPr>
          <p:cNvPr id="5" name="object 5"/>
          <p:cNvSpPr txBox="1"/>
          <p:nvPr/>
        </p:nvSpPr>
        <p:spPr>
          <a:xfrm>
            <a:off x="1051356" y="2709751"/>
            <a:ext cx="7437295" cy="703834"/>
          </a:xfrm>
          <a:prstGeom prst="rect">
            <a:avLst/>
          </a:prstGeom>
        </p:spPr>
        <p:txBody>
          <a:bodyPr wrap="square" lIns="0" tIns="8413" rIns="0" bIns="0" rtlCol="0">
            <a:noAutofit/>
          </a:bodyPr>
          <a:lstStyle/>
          <a:p>
            <a:pPr marL="12700" marR="6325181" algn="just">
              <a:lnSpc>
                <a:spcPts val="1325"/>
              </a:lnSpc>
            </a:pPr>
            <a:r>
              <a:rPr sz="1200" b="1" spc="1" dirty="0">
                <a:latin typeface="Arial"/>
                <a:cs typeface="Arial"/>
              </a:rPr>
              <a:t>Drama Musikal</a:t>
            </a:r>
            <a:endParaRPr sz="1200" dirty="0">
              <a:latin typeface="Arial"/>
              <a:cs typeface="Arial"/>
            </a:endParaRPr>
          </a:p>
          <a:p>
            <a:pPr marL="12700" algn="just">
              <a:lnSpc>
                <a:spcPct val="95921"/>
              </a:lnSpc>
            </a:pPr>
            <a:r>
              <a:rPr sz="1200" dirty="0">
                <a:latin typeface="Arial"/>
                <a:cs typeface="Arial"/>
              </a:rPr>
              <a:t>D</a:t>
            </a:r>
            <a:r>
              <a:rPr sz="1200" spc="-4" dirty="0">
                <a:latin typeface="Arial"/>
                <a:cs typeface="Arial"/>
              </a:rPr>
              <a:t>r</a:t>
            </a:r>
            <a:r>
              <a:rPr sz="1200" spc="4" dirty="0">
                <a:latin typeface="Arial"/>
                <a:cs typeface="Arial"/>
              </a:rPr>
              <a:t>am</a:t>
            </a:r>
            <a:r>
              <a:rPr sz="1200" spc="0" dirty="0">
                <a:latin typeface="Arial"/>
                <a:cs typeface="Arial"/>
              </a:rPr>
              <a:t>a </a:t>
            </a:r>
            <a:r>
              <a:rPr sz="1200" spc="4" dirty="0">
                <a:latin typeface="Arial"/>
                <a:cs typeface="Arial"/>
              </a:rPr>
              <a:t>mu</a:t>
            </a:r>
            <a:r>
              <a:rPr sz="1200" spc="0" dirty="0">
                <a:latin typeface="Arial"/>
                <a:cs typeface="Arial"/>
              </a:rPr>
              <a:t>sikal</a:t>
            </a:r>
            <a:r>
              <a:rPr sz="1200" spc="10" dirty="0">
                <a:latin typeface="Arial"/>
                <a:cs typeface="Arial"/>
              </a:rPr>
              <a:t> </a:t>
            </a:r>
            <a:r>
              <a:rPr sz="1200" spc="-4" dirty="0">
                <a:latin typeface="Arial"/>
                <a:cs typeface="Arial"/>
              </a:rPr>
              <a:t>a</a:t>
            </a:r>
            <a:r>
              <a:rPr sz="1200" spc="4" dirty="0">
                <a:latin typeface="Arial"/>
                <a:cs typeface="Arial"/>
              </a:rPr>
              <a:t>da</a:t>
            </a:r>
            <a:r>
              <a:rPr sz="1200" spc="0" dirty="0">
                <a:latin typeface="Arial"/>
                <a:cs typeface="Arial"/>
              </a:rPr>
              <a:t>lah</a:t>
            </a:r>
            <a:r>
              <a:rPr sz="1200" spc="4" dirty="0">
                <a:latin typeface="Arial"/>
                <a:cs typeface="Arial"/>
              </a:rPr>
              <a:t> </a:t>
            </a:r>
            <a:r>
              <a:rPr sz="1200" spc="0" dirty="0">
                <a:latin typeface="Arial"/>
                <a:cs typeface="Arial"/>
              </a:rPr>
              <a:t>s</a:t>
            </a:r>
            <a:r>
              <a:rPr sz="1200" spc="4" dirty="0">
                <a:latin typeface="Arial"/>
                <a:cs typeface="Arial"/>
              </a:rPr>
              <a:t>en</a:t>
            </a:r>
            <a:r>
              <a:rPr sz="1200" spc="0" dirty="0">
                <a:latin typeface="Arial"/>
                <a:cs typeface="Arial"/>
              </a:rPr>
              <a:t>i</a:t>
            </a:r>
            <a:r>
              <a:rPr sz="1200" spc="4" dirty="0">
                <a:latin typeface="Arial"/>
                <a:cs typeface="Arial"/>
              </a:rPr>
              <a:t> </a:t>
            </a:r>
            <a:r>
              <a:rPr sz="1200" spc="0" dirty="0">
                <a:latin typeface="Arial"/>
                <a:cs typeface="Arial"/>
              </a:rPr>
              <a:t>t</a:t>
            </a:r>
            <a:r>
              <a:rPr sz="1200" spc="4" dirty="0">
                <a:latin typeface="Arial"/>
                <a:cs typeface="Arial"/>
              </a:rPr>
              <a: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a:t>
            </a:r>
            <a:r>
              <a:rPr sz="1200" spc="4" dirty="0">
                <a:latin typeface="Arial"/>
                <a:cs typeface="Arial"/>
              </a:rPr>
              <a:t> </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a:t>
            </a:r>
            <a:r>
              <a:rPr sz="1200" spc="10" dirty="0">
                <a:latin typeface="Arial"/>
                <a:cs typeface="Arial"/>
              </a:rPr>
              <a:t> </a:t>
            </a:r>
            <a:r>
              <a:rPr sz="1200" spc="-4" dirty="0">
                <a:latin typeface="Arial"/>
                <a:cs typeface="Arial"/>
              </a:rPr>
              <a:t>m</a:t>
            </a:r>
            <a:r>
              <a:rPr sz="1200" spc="4" dirty="0">
                <a:latin typeface="Arial"/>
                <a:cs typeface="Arial"/>
              </a:rPr>
              <a:t>e</a:t>
            </a:r>
            <a:r>
              <a:rPr sz="1200" spc="-4" dirty="0">
                <a:latin typeface="Arial"/>
                <a:cs typeface="Arial"/>
              </a:rPr>
              <a:t>n</a:t>
            </a:r>
            <a:r>
              <a:rPr sz="1200" spc="4" dirty="0">
                <a:latin typeface="Arial"/>
                <a:cs typeface="Arial"/>
              </a:rPr>
              <a:t>ge</a:t>
            </a:r>
            <a:r>
              <a:rPr sz="1200" spc="-4" dirty="0">
                <a:latin typeface="Arial"/>
                <a:cs typeface="Arial"/>
              </a:rPr>
              <a:t>d</a:t>
            </a:r>
            <a:r>
              <a:rPr sz="1200" spc="4" dirty="0">
                <a:latin typeface="Arial"/>
                <a:cs typeface="Arial"/>
              </a:rPr>
              <a:t>ep</a:t>
            </a:r>
            <a:r>
              <a:rPr sz="1200" spc="-4" dirty="0">
                <a:latin typeface="Arial"/>
                <a:cs typeface="Arial"/>
              </a:rPr>
              <a:t>a</a:t>
            </a:r>
            <a:r>
              <a:rPr sz="1200" spc="4" dirty="0">
                <a:latin typeface="Arial"/>
                <a:cs typeface="Arial"/>
              </a:rPr>
              <a:t>n</a:t>
            </a:r>
            <a:r>
              <a:rPr sz="1200" spc="0" dirty="0">
                <a:latin typeface="Arial"/>
                <a:cs typeface="Arial"/>
              </a:rPr>
              <a:t>k</a:t>
            </a:r>
            <a:r>
              <a:rPr sz="1200" spc="4" dirty="0">
                <a:latin typeface="Arial"/>
                <a:cs typeface="Arial"/>
              </a:rPr>
              <a:t>a</a:t>
            </a:r>
            <a:r>
              <a:rPr sz="1200" spc="0" dirty="0">
                <a:latin typeface="Arial"/>
                <a:cs typeface="Arial"/>
              </a:rPr>
              <a:t>n</a:t>
            </a:r>
            <a:r>
              <a:rPr sz="1200" spc="10" dirty="0">
                <a:latin typeface="Arial"/>
                <a:cs typeface="Arial"/>
              </a:rPr>
              <a:t> </a:t>
            </a:r>
            <a:r>
              <a:rPr sz="1200" spc="0" dirty="0">
                <a:latin typeface="Arial"/>
                <a:cs typeface="Arial"/>
              </a:rPr>
              <a:t>i</a:t>
            </a:r>
            <a:r>
              <a:rPr sz="1200" spc="-4" dirty="0">
                <a:latin typeface="Arial"/>
                <a:cs typeface="Arial"/>
              </a:rPr>
              <a:t>r</a:t>
            </a:r>
            <a:r>
              <a:rPr sz="1200" spc="0" dirty="0">
                <a:latin typeface="Arial"/>
                <a:cs typeface="Arial"/>
              </a:rPr>
              <a:t>in</a:t>
            </a:r>
            <a:r>
              <a:rPr sz="1200" spc="-4" dirty="0">
                <a:latin typeface="Arial"/>
                <a:cs typeface="Arial"/>
              </a:rPr>
              <a:t>g</a:t>
            </a:r>
            <a:r>
              <a:rPr sz="1200" spc="4" dirty="0">
                <a:latin typeface="Arial"/>
                <a:cs typeface="Arial"/>
              </a:rPr>
              <a:t>a</a:t>
            </a:r>
            <a:r>
              <a:rPr sz="1200" spc="0" dirty="0">
                <a:latin typeface="Arial"/>
                <a:cs typeface="Arial"/>
              </a:rPr>
              <a:t>n </a:t>
            </a:r>
            <a:r>
              <a:rPr sz="1200" spc="-4" dirty="0">
                <a:latin typeface="Arial"/>
                <a:cs typeface="Arial"/>
              </a:rPr>
              <a:t>m</a:t>
            </a:r>
            <a:r>
              <a:rPr sz="1200" spc="4" dirty="0">
                <a:latin typeface="Arial"/>
                <a:cs typeface="Arial"/>
              </a:rPr>
              <a:t>u</a:t>
            </a:r>
            <a:r>
              <a:rPr sz="1200" spc="0" dirty="0">
                <a:latin typeface="Arial"/>
                <a:cs typeface="Arial"/>
              </a:rPr>
              <a:t>sik</a:t>
            </a:r>
            <a:r>
              <a:rPr sz="1200" spc="4" dirty="0">
                <a:latin typeface="Arial"/>
                <a:cs typeface="Arial"/>
              </a:rPr>
              <a:t> da</a:t>
            </a:r>
            <a:r>
              <a:rPr sz="1200" spc="0" dirty="0">
                <a:latin typeface="Arial"/>
                <a:cs typeface="Arial"/>
              </a:rPr>
              <a:t>n </a:t>
            </a:r>
            <a:r>
              <a:rPr sz="1200" spc="4" dirty="0">
                <a:latin typeface="Arial"/>
                <a:cs typeface="Arial"/>
              </a:rPr>
              <a:t>o</a:t>
            </a:r>
            <a:r>
              <a:rPr sz="1200" spc="0" dirty="0">
                <a:latin typeface="Arial"/>
                <a:cs typeface="Arial"/>
              </a:rPr>
              <a:t>lah</a:t>
            </a:r>
            <a:r>
              <a:rPr sz="1200" spc="15" dirty="0">
                <a:latin typeface="Arial"/>
                <a:cs typeface="Arial"/>
              </a:rPr>
              <a:t> </a:t>
            </a:r>
            <a:r>
              <a:rPr sz="1200" spc="0" dirty="0">
                <a:latin typeface="Arial"/>
                <a:cs typeface="Arial"/>
              </a:rPr>
              <a:t>v</a:t>
            </a:r>
            <a:r>
              <a:rPr sz="1200" spc="4" dirty="0">
                <a:latin typeface="Arial"/>
                <a:cs typeface="Arial"/>
              </a:rPr>
              <a:t>o</a:t>
            </a:r>
            <a:r>
              <a:rPr sz="1200" spc="-9" dirty="0">
                <a:latin typeface="Arial"/>
                <a:cs typeface="Arial"/>
              </a:rPr>
              <a:t>k</a:t>
            </a:r>
            <a:r>
              <a:rPr sz="1200" spc="4" dirty="0">
                <a:latin typeface="Arial"/>
                <a:cs typeface="Arial"/>
              </a:rPr>
              <a:t>a</a:t>
            </a:r>
            <a:r>
              <a:rPr sz="1200" spc="0" dirty="0">
                <a:latin typeface="Arial"/>
                <a:cs typeface="Arial"/>
              </a:rPr>
              <a:t>l</a:t>
            </a:r>
            <a:r>
              <a:rPr sz="1200" spc="4" dirty="0">
                <a:latin typeface="Arial"/>
                <a:cs typeface="Arial"/>
              </a:rPr>
              <a:t> d</a:t>
            </a:r>
            <a:r>
              <a:rPr sz="1200" spc="-4" dirty="0">
                <a:latin typeface="Arial"/>
                <a:cs typeface="Arial"/>
              </a:rPr>
              <a:t>a</a:t>
            </a:r>
            <a:r>
              <a:rPr sz="1200" spc="0" dirty="0">
                <a:latin typeface="Arial"/>
                <a:cs typeface="Arial"/>
              </a:rPr>
              <a:t>lam</a:t>
            </a:r>
            <a:r>
              <a:rPr sz="1200" spc="20" dirty="0">
                <a:latin typeface="Arial"/>
                <a:cs typeface="Arial"/>
              </a:rPr>
              <a:t> </a:t>
            </a:r>
            <a:r>
              <a:rPr sz="1200" spc="-4" dirty="0">
                <a:latin typeface="Arial"/>
                <a:cs typeface="Arial"/>
              </a:rPr>
              <a:t>me</a:t>
            </a:r>
            <a:r>
              <a:rPr sz="1200" spc="4" dirty="0">
                <a:latin typeface="Arial"/>
                <a:cs typeface="Arial"/>
              </a:rPr>
              <a:t>mba</a:t>
            </a:r>
            <a:r>
              <a:rPr sz="1200" spc="0" dirty="0">
                <a:latin typeface="Arial"/>
                <a:cs typeface="Arial"/>
              </a:rPr>
              <a:t>wa</a:t>
            </a:r>
            <a:r>
              <a:rPr sz="1200" spc="-19" dirty="0">
                <a:latin typeface="Arial"/>
                <a:cs typeface="Arial"/>
              </a:rPr>
              <a:t>k</a:t>
            </a:r>
            <a:r>
              <a:rPr sz="1200" spc="-4" dirty="0">
                <a:latin typeface="Arial"/>
                <a:cs typeface="Arial"/>
              </a:rPr>
              <a:t>a</a:t>
            </a:r>
            <a:r>
              <a:rPr sz="1200" spc="0" dirty="0">
                <a:latin typeface="Arial"/>
                <a:cs typeface="Arial"/>
              </a:rPr>
              <a:t>n s</a:t>
            </a:r>
            <a:r>
              <a:rPr sz="1200" spc="4" dirty="0">
                <a:latin typeface="Arial"/>
                <a:cs typeface="Arial"/>
              </a:rPr>
              <a:t>ua</a:t>
            </a:r>
            <a:r>
              <a:rPr sz="1200" spc="0" dirty="0">
                <a:latin typeface="Arial"/>
                <a:cs typeface="Arial"/>
              </a:rPr>
              <a:t>tu</a:t>
            </a:r>
            <a:r>
              <a:rPr sz="1200" spc="29" dirty="0">
                <a:latin typeface="Arial"/>
                <a:cs typeface="Arial"/>
              </a:rPr>
              <a:t> </a:t>
            </a:r>
            <a:r>
              <a:rPr sz="1200" spc="0" dirty="0">
                <a:latin typeface="Arial"/>
                <a:cs typeface="Arial"/>
              </a:rPr>
              <a:t>la</a:t>
            </a:r>
            <a:r>
              <a:rPr sz="1200" spc="-9" dirty="0">
                <a:latin typeface="Arial"/>
                <a:cs typeface="Arial"/>
              </a:rPr>
              <a:t>k</a:t>
            </a:r>
            <a:r>
              <a:rPr sz="1200" spc="4" dirty="0">
                <a:latin typeface="Arial"/>
                <a:cs typeface="Arial"/>
              </a:rPr>
              <a:t>on</a:t>
            </a:r>
            <a:r>
              <a:rPr sz="1200" spc="0" dirty="0">
                <a:latin typeface="Arial"/>
                <a:cs typeface="Arial"/>
              </a:rPr>
              <a:t>.</a:t>
            </a:r>
            <a:r>
              <a:rPr sz="1200" spc="29" dirty="0">
                <a:latin typeface="Arial"/>
                <a:cs typeface="Arial"/>
              </a:rPr>
              <a:t> </a:t>
            </a:r>
            <a:r>
              <a:rPr sz="1200" spc="-9" dirty="0">
                <a:latin typeface="Arial"/>
                <a:cs typeface="Arial"/>
              </a:rPr>
              <a:t>B</a:t>
            </a:r>
            <a:r>
              <a:rPr sz="1200" spc="4" dirty="0">
                <a:latin typeface="Arial"/>
                <a:cs typeface="Arial"/>
              </a:rPr>
              <a:t>ah</a:t>
            </a:r>
            <a:r>
              <a:rPr sz="1200" spc="0" dirty="0">
                <a:latin typeface="Arial"/>
                <a:cs typeface="Arial"/>
              </a:rPr>
              <a:t>k</a:t>
            </a:r>
            <a:r>
              <a:rPr sz="1200" spc="-4" dirty="0">
                <a:latin typeface="Arial"/>
                <a:cs typeface="Arial"/>
              </a:rPr>
              <a:t>a</a:t>
            </a:r>
            <a:r>
              <a:rPr sz="1200" spc="0" dirty="0">
                <a:latin typeface="Arial"/>
                <a:cs typeface="Arial"/>
              </a:rPr>
              <a:t>n</a:t>
            </a:r>
            <a:r>
              <a:rPr sz="1200" spc="29" dirty="0">
                <a:latin typeface="Arial"/>
                <a:cs typeface="Arial"/>
              </a:rPr>
              <a:t> </a:t>
            </a:r>
            <a:r>
              <a:rPr sz="1200" spc="-9" dirty="0">
                <a:latin typeface="Arial"/>
                <a:cs typeface="Arial"/>
              </a:rPr>
              <a:t>s</a:t>
            </a:r>
            <a:r>
              <a:rPr sz="1200" spc="4" dirty="0">
                <a:latin typeface="Arial"/>
                <a:cs typeface="Arial"/>
              </a:rPr>
              <a:t>eb</a:t>
            </a:r>
            <a:r>
              <a:rPr sz="1200" spc="-4" dirty="0">
                <a:latin typeface="Arial"/>
                <a:cs typeface="Arial"/>
              </a:rPr>
              <a:t>u</a:t>
            </a:r>
            <a:r>
              <a:rPr sz="1200" spc="4" dirty="0">
                <a:latin typeface="Arial"/>
                <a:cs typeface="Arial"/>
              </a:rPr>
              <a:t>a</a:t>
            </a:r>
            <a:r>
              <a:rPr sz="1200" spc="0" dirty="0">
                <a:latin typeface="Arial"/>
                <a:cs typeface="Arial"/>
              </a:rPr>
              <a:t>h</a:t>
            </a:r>
            <a:r>
              <a:rPr sz="1200" spc="29" dirty="0">
                <a:latin typeface="Arial"/>
                <a:cs typeface="Arial"/>
              </a:rPr>
              <a:t> </a:t>
            </a:r>
            <a:r>
              <a:rPr sz="1200" spc="0" dirty="0">
                <a:latin typeface="Arial"/>
                <a:cs typeface="Arial"/>
              </a:rPr>
              <a:t>la</a:t>
            </a:r>
            <a:r>
              <a:rPr sz="1200" spc="-4" dirty="0">
                <a:latin typeface="Arial"/>
                <a:cs typeface="Arial"/>
              </a:rPr>
              <a:t>g</a:t>
            </a:r>
            <a:r>
              <a:rPr sz="1200" spc="0" dirty="0">
                <a:latin typeface="Arial"/>
                <a:cs typeface="Arial"/>
              </a:rPr>
              <a:t>u</a:t>
            </a:r>
            <a:r>
              <a:rPr sz="1200" spc="29" dirty="0">
                <a:latin typeface="Arial"/>
                <a:cs typeface="Arial"/>
              </a:rPr>
              <a:t> </a:t>
            </a:r>
            <a:r>
              <a:rPr sz="1200" spc="4" dirty="0">
                <a:latin typeface="Arial"/>
                <a:cs typeface="Arial"/>
              </a:rPr>
              <a:t>d</a:t>
            </a:r>
            <a:r>
              <a:rPr sz="1200" spc="-4" dirty="0">
                <a:latin typeface="Arial"/>
                <a:cs typeface="Arial"/>
              </a:rPr>
              <a:t>a</a:t>
            </a:r>
            <a:r>
              <a:rPr sz="1200" spc="4" dirty="0">
                <a:latin typeface="Arial"/>
                <a:cs typeface="Arial"/>
              </a:rPr>
              <a:t>pa</a:t>
            </a:r>
            <a:r>
              <a:rPr sz="1200" spc="0" dirty="0">
                <a:latin typeface="Arial"/>
                <a:cs typeface="Arial"/>
              </a:rPr>
              <a:t>t</a:t>
            </a:r>
            <a:r>
              <a:rPr sz="1200" spc="29" dirty="0">
                <a:latin typeface="Arial"/>
                <a:cs typeface="Arial"/>
              </a:rPr>
              <a:t> </a:t>
            </a:r>
            <a:r>
              <a:rPr sz="1200" spc="4" dirty="0">
                <a:latin typeface="Arial"/>
                <a:cs typeface="Arial"/>
              </a:rPr>
              <a:t>d</a:t>
            </a:r>
            <a:r>
              <a:rPr sz="1200" spc="0" dirty="0">
                <a:latin typeface="Arial"/>
                <a:cs typeface="Arial"/>
              </a:rPr>
              <a:t>i</a:t>
            </a:r>
            <a:r>
              <a:rPr sz="1200" spc="-4" dirty="0">
                <a:latin typeface="Arial"/>
                <a:cs typeface="Arial"/>
              </a:rPr>
              <a:t>jad</a:t>
            </a:r>
            <a:r>
              <a:rPr sz="1200" spc="0" dirty="0">
                <a:latin typeface="Arial"/>
                <a:cs typeface="Arial"/>
              </a:rPr>
              <a:t>ikan</a:t>
            </a:r>
            <a:r>
              <a:rPr sz="1200" spc="29" dirty="0">
                <a:latin typeface="Arial"/>
                <a:cs typeface="Arial"/>
              </a:rPr>
              <a:t> </a:t>
            </a:r>
            <a:r>
              <a:rPr sz="1200" spc="4" dirty="0">
                <a:latin typeface="Arial"/>
                <a:cs typeface="Arial"/>
              </a:rPr>
              <a:t>pe</a:t>
            </a:r>
            <a:r>
              <a:rPr sz="1200" spc="-4" dirty="0">
                <a:latin typeface="Arial"/>
                <a:cs typeface="Arial"/>
              </a:rPr>
              <a:t>n</a:t>
            </a:r>
            <a:r>
              <a:rPr sz="1200" spc="4" dirty="0">
                <a:latin typeface="Arial"/>
                <a:cs typeface="Arial"/>
              </a:rPr>
              <a:t>g</a:t>
            </a:r>
            <a:r>
              <a:rPr sz="1200" spc="-4" dirty="0">
                <a:latin typeface="Arial"/>
                <a:cs typeface="Arial"/>
              </a:rPr>
              <a:t>h</a:t>
            </a:r>
            <a:r>
              <a:rPr sz="1200" spc="4" dirty="0">
                <a:latin typeface="Arial"/>
                <a:cs typeface="Arial"/>
              </a:rPr>
              <a:t>an</a:t>
            </a:r>
            <a:r>
              <a:rPr sz="1200" spc="-9" dirty="0">
                <a:latin typeface="Arial"/>
                <a:cs typeface="Arial"/>
              </a:rPr>
              <a:t>t</a:t>
            </a:r>
            <a:r>
              <a:rPr sz="1200" spc="4" dirty="0">
                <a:latin typeface="Arial"/>
                <a:cs typeface="Arial"/>
              </a:rPr>
              <a:t>a</a:t>
            </a:r>
            <a:r>
              <a:rPr sz="1200" spc="0" dirty="0">
                <a:latin typeface="Arial"/>
                <a:cs typeface="Arial"/>
              </a:rPr>
              <a:t>r</a:t>
            </a:r>
            <a:r>
              <a:rPr sz="1200" spc="25" dirty="0">
                <a:latin typeface="Arial"/>
                <a:cs typeface="Arial"/>
              </a:rPr>
              <a:t> </a:t>
            </a:r>
            <a:r>
              <a:rPr sz="1200" spc="0" dirty="0">
                <a:latin typeface="Arial"/>
                <a:cs typeface="Arial"/>
              </a:rPr>
              <a:t>s</a:t>
            </a:r>
            <a:r>
              <a:rPr sz="1200" spc="4" dirty="0">
                <a:latin typeface="Arial"/>
                <a:cs typeface="Arial"/>
              </a:rPr>
              <a:t>ua</a:t>
            </a:r>
            <a:r>
              <a:rPr sz="1200" spc="0" dirty="0">
                <a:latin typeface="Arial"/>
                <a:cs typeface="Arial"/>
              </a:rPr>
              <a:t>tu</a:t>
            </a:r>
            <a:r>
              <a:rPr sz="1200" spc="19" dirty="0">
                <a:latin typeface="Arial"/>
                <a:cs typeface="Arial"/>
              </a:rPr>
              <a:t> </a:t>
            </a:r>
            <a:r>
              <a:rPr sz="1200" spc="0" dirty="0">
                <a:latin typeface="Arial"/>
                <a:cs typeface="Arial"/>
              </a:rPr>
              <a:t>fra</a:t>
            </a:r>
            <a:r>
              <a:rPr sz="1200" spc="4" dirty="0">
                <a:latin typeface="Arial"/>
                <a:cs typeface="Arial"/>
              </a:rPr>
              <a:t>g</a:t>
            </a:r>
            <a:r>
              <a:rPr sz="1200" spc="-4" dirty="0">
                <a:latin typeface="Arial"/>
                <a:cs typeface="Arial"/>
              </a:rPr>
              <a:t>m</a:t>
            </a:r>
            <a:r>
              <a:rPr sz="1200" spc="4" dirty="0">
                <a:latin typeface="Arial"/>
                <a:cs typeface="Arial"/>
              </a:rPr>
              <a:t>e</a:t>
            </a:r>
            <a:r>
              <a:rPr sz="1200" spc="0" dirty="0">
                <a:latin typeface="Arial"/>
                <a:cs typeface="Arial"/>
              </a:rPr>
              <a:t>n</a:t>
            </a:r>
            <a:r>
              <a:rPr sz="1200" spc="29" dirty="0">
                <a:latin typeface="Arial"/>
                <a:cs typeface="Arial"/>
              </a:rPr>
              <a:t> </a:t>
            </a:r>
            <a:r>
              <a:rPr sz="1200" spc="4" dirty="0">
                <a:latin typeface="Arial"/>
                <a:cs typeface="Arial"/>
              </a:rPr>
              <a:t>a</a:t>
            </a:r>
            <a:r>
              <a:rPr sz="1200" spc="-9" dirty="0">
                <a:latin typeface="Arial"/>
                <a:cs typeface="Arial"/>
              </a:rPr>
              <a:t>t</a:t>
            </a:r>
            <a:r>
              <a:rPr sz="1200" spc="4" dirty="0">
                <a:latin typeface="Arial"/>
                <a:cs typeface="Arial"/>
              </a:rPr>
              <a:t>a</a:t>
            </a:r>
            <a:r>
              <a:rPr sz="1200" spc="0" dirty="0">
                <a:latin typeface="Arial"/>
                <a:cs typeface="Arial"/>
              </a:rPr>
              <a:t>u</a:t>
            </a:r>
            <a:r>
              <a:rPr sz="1200" spc="64" dirty="0">
                <a:latin typeface="Arial"/>
                <a:cs typeface="Arial"/>
              </a:rPr>
              <a:t> </a:t>
            </a:r>
            <a:r>
              <a:rPr sz="1200" i="1" spc="0" dirty="0">
                <a:latin typeface="Arial"/>
                <a:cs typeface="Arial"/>
              </a:rPr>
              <a:t>s</a:t>
            </a:r>
            <a:r>
              <a:rPr sz="1200" i="1" spc="-9" dirty="0">
                <a:latin typeface="Arial"/>
                <a:cs typeface="Arial"/>
              </a:rPr>
              <a:t>c</a:t>
            </a:r>
            <a:r>
              <a:rPr sz="1200" i="1" spc="4" dirty="0">
                <a:latin typeface="Arial"/>
                <a:cs typeface="Arial"/>
              </a:rPr>
              <a:t>en</a:t>
            </a:r>
            <a:r>
              <a:rPr sz="1200" i="1" spc="0" dirty="0">
                <a:latin typeface="Arial"/>
                <a:cs typeface="Arial"/>
              </a:rPr>
              <a:t>e </a:t>
            </a:r>
            <a:r>
              <a:rPr sz="1200" spc="-4" dirty="0">
                <a:latin typeface="Arial"/>
                <a:cs typeface="Arial"/>
              </a:rPr>
              <a:t>p</a:t>
            </a:r>
            <a:r>
              <a:rPr sz="1200" spc="4" dirty="0">
                <a:latin typeface="Arial"/>
                <a:cs typeface="Arial"/>
              </a:rPr>
              <a:t>ent</a:t>
            </a:r>
            <a:r>
              <a:rPr sz="1200" spc="0" dirty="0">
                <a:latin typeface="Arial"/>
                <a:cs typeface="Arial"/>
              </a:rPr>
              <a:t>i</a:t>
            </a:r>
            <a:r>
              <a:rPr sz="1200" spc="-9" dirty="0">
                <a:latin typeface="Arial"/>
                <a:cs typeface="Arial"/>
              </a:rPr>
              <a:t>n</a:t>
            </a:r>
            <a:r>
              <a:rPr sz="1200" spc="0" dirty="0">
                <a:latin typeface="Arial"/>
                <a:cs typeface="Arial"/>
              </a:rPr>
              <a:t>g</a:t>
            </a:r>
            <a:r>
              <a:rPr sz="1200" spc="29" dirty="0">
                <a:latin typeface="Arial"/>
                <a:cs typeface="Arial"/>
              </a:rPr>
              <a:t> </a:t>
            </a:r>
            <a:r>
              <a:rPr sz="1200" spc="4" dirty="0">
                <a:latin typeface="Arial"/>
                <a:cs typeface="Arial"/>
              </a:rPr>
              <a:t>da</a:t>
            </a:r>
            <a:r>
              <a:rPr sz="1200" spc="0" dirty="0">
                <a:latin typeface="Arial"/>
                <a:cs typeface="Arial"/>
              </a:rPr>
              <a:t>l</a:t>
            </a:r>
            <a:r>
              <a:rPr sz="1200" spc="-9" dirty="0">
                <a:latin typeface="Arial"/>
                <a:cs typeface="Arial"/>
              </a:rPr>
              <a:t>a</a:t>
            </a:r>
            <a:r>
              <a:rPr sz="1200" spc="0" dirty="0">
                <a:latin typeface="Arial"/>
                <a:cs typeface="Arial"/>
              </a:rPr>
              <a:t>m</a:t>
            </a:r>
            <a:r>
              <a:rPr sz="1200" spc="34" dirty="0">
                <a:latin typeface="Arial"/>
                <a:cs typeface="Arial"/>
              </a:rPr>
              <a:t> </a:t>
            </a:r>
            <a:r>
              <a:rPr sz="1200" spc="0" dirty="0">
                <a:latin typeface="Arial"/>
                <a:cs typeface="Arial"/>
              </a:rPr>
              <a:t>s</a:t>
            </a:r>
            <a:r>
              <a:rPr sz="1200" spc="4" dirty="0">
                <a:latin typeface="Arial"/>
                <a:cs typeface="Arial"/>
              </a:rPr>
              <a:t>u</a:t>
            </a:r>
            <a:r>
              <a:rPr sz="1200" spc="-4" dirty="0">
                <a:latin typeface="Arial"/>
                <a:cs typeface="Arial"/>
              </a:rPr>
              <a:t>a</a:t>
            </a:r>
            <a:r>
              <a:rPr sz="1200" spc="-9" dirty="0">
                <a:latin typeface="Arial"/>
                <a:cs typeface="Arial"/>
              </a:rPr>
              <a:t>t</a:t>
            </a:r>
            <a:r>
              <a:rPr sz="1200" spc="0" dirty="0">
                <a:latin typeface="Arial"/>
                <a:cs typeface="Arial"/>
              </a:rPr>
              <a:t>u </a:t>
            </a:r>
            <a:r>
              <a:rPr sz="1200" spc="4" dirty="0">
                <a:latin typeface="Arial"/>
                <a:cs typeface="Arial"/>
              </a:rPr>
              <a:t>na</a:t>
            </a:r>
            <a:r>
              <a:rPr sz="1200" spc="0" dirty="0">
                <a:latin typeface="Arial"/>
                <a:cs typeface="Arial"/>
              </a:rPr>
              <a:t>sk</a:t>
            </a:r>
            <a:r>
              <a:rPr sz="1200" spc="-4" dirty="0">
                <a:latin typeface="Arial"/>
                <a:cs typeface="Arial"/>
              </a:rPr>
              <a:t>a</a:t>
            </a:r>
            <a:r>
              <a:rPr sz="1200" spc="4" dirty="0">
                <a:latin typeface="Arial"/>
                <a:cs typeface="Arial"/>
              </a:rPr>
              <a:t>h</a:t>
            </a:r>
            <a:r>
              <a:rPr sz="1200" spc="0" dirty="0">
                <a:latin typeface="Arial"/>
                <a:cs typeface="Arial"/>
              </a:rPr>
              <a:t>.</a:t>
            </a:r>
            <a:endParaRPr sz="1200" dirty="0">
              <a:latin typeface="Arial"/>
              <a:cs typeface="Arial"/>
            </a:endParaRPr>
          </a:p>
        </p:txBody>
      </p:sp>
      <p:sp>
        <p:nvSpPr>
          <p:cNvPr id="4" name="object 4"/>
          <p:cNvSpPr txBox="1"/>
          <p:nvPr/>
        </p:nvSpPr>
        <p:spPr>
          <a:xfrm>
            <a:off x="1049832" y="3586305"/>
            <a:ext cx="7434806" cy="702055"/>
          </a:xfrm>
          <a:prstGeom prst="rect">
            <a:avLst/>
          </a:prstGeom>
        </p:spPr>
        <p:txBody>
          <a:bodyPr wrap="square" lIns="0" tIns="8413" rIns="0" bIns="0" rtlCol="0">
            <a:noAutofit/>
          </a:bodyPr>
          <a:lstStyle/>
          <a:p>
            <a:pPr marL="12700" marR="6466405" algn="just">
              <a:lnSpc>
                <a:spcPts val="1325"/>
              </a:lnSpc>
            </a:pPr>
            <a:r>
              <a:rPr sz="1200" b="1" spc="1" dirty="0">
                <a:latin typeface="Arial"/>
                <a:cs typeface="Arial"/>
              </a:rPr>
              <a:t>Teater Gerak</a:t>
            </a:r>
            <a:endParaRPr sz="1200" dirty="0">
              <a:latin typeface="Arial"/>
              <a:cs typeface="Arial"/>
            </a:endParaRPr>
          </a:p>
          <a:p>
            <a:pPr marL="12700" algn="just">
              <a:lnSpc>
                <a:spcPct val="95441"/>
              </a:lnSpc>
            </a:pPr>
            <a:r>
              <a:rPr sz="1200" dirty="0">
                <a:latin typeface="Arial"/>
                <a:cs typeface="Arial"/>
              </a:rPr>
              <a:t>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a:t>
            </a:r>
            <a:r>
              <a:rPr sz="1200" spc="-69" dirty="0">
                <a:latin typeface="Arial"/>
                <a:cs typeface="Arial"/>
              </a:rPr>
              <a:t> </a:t>
            </a:r>
            <a:r>
              <a:rPr sz="1200" spc="4" dirty="0">
                <a:latin typeface="Arial"/>
                <a:cs typeface="Arial"/>
              </a:rPr>
              <a:t>ge</a:t>
            </a:r>
            <a:r>
              <a:rPr sz="1200" spc="0" dirty="0">
                <a:latin typeface="Arial"/>
                <a:cs typeface="Arial"/>
              </a:rPr>
              <a:t>rak</a:t>
            </a:r>
            <a:r>
              <a:rPr sz="1200" spc="-64" dirty="0">
                <a:latin typeface="Arial"/>
                <a:cs typeface="Arial"/>
              </a:rPr>
              <a:t> </a:t>
            </a:r>
            <a:r>
              <a:rPr sz="1200" spc="4" dirty="0">
                <a:latin typeface="Arial"/>
                <a:cs typeface="Arial"/>
              </a:rPr>
              <a:t>ada</a:t>
            </a:r>
            <a:r>
              <a:rPr sz="1200" spc="-14" dirty="0">
                <a:latin typeface="Arial"/>
                <a:cs typeface="Arial"/>
              </a:rPr>
              <a:t>l</a:t>
            </a:r>
            <a:r>
              <a:rPr sz="1200" spc="4" dirty="0">
                <a:latin typeface="Arial"/>
                <a:cs typeface="Arial"/>
              </a:rPr>
              <a:t>a</a:t>
            </a:r>
            <a:r>
              <a:rPr sz="1200" spc="0" dirty="0">
                <a:latin typeface="Arial"/>
                <a:cs typeface="Arial"/>
              </a:rPr>
              <a:t>h</a:t>
            </a:r>
            <a:r>
              <a:rPr sz="1200" spc="-54" dirty="0">
                <a:latin typeface="Arial"/>
                <a:cs typeface="Arial"/>
              </a:rPr>
              <a:t> </a:t>
            </a:r>
            <a:r>
              <a:rPr sz="1200" spc="0" dirty="0">
                <a:latin typeface="Arial"/>
                <a:cs typeface="Arial"/>
              </a:rPr>
              <a:t>s</a:t>
            </a:r>
            <a:r>
              <a:rPr sz="1200" spc="-4" dirty="0">
                <a:latin typeface="Arial"/>
                <a:cs typeface="Arial"/>
              </a:rPr>
              <a:t>e</a:t>
            </a:r>
            <a:r>
              <a:rPr sz="1200" spc="4" dirty="0">
                <a:latin typeface="Arial"/>
                <a:cs typeface="Arial"/>
              </a:rPr>
              <a:t>n</a:t>
            </a:r>
            <a:r>
              <a:rPr sz="1200" spc="0" dirty="0">
                <a:latin typeface="Arial"/>
                <a:cs typeface="Arial"/>
              </a:rPr>
              <a:t>i</a:t>
            </a:r>
            <a:r>
              <a:rPr sz="1200" spc="-59" dirty="0">
                <a:latin typeface="Arial"/>
                <a:cs typeface="Arial"/>
              </a:rPr>
              <a:t> </a:t>
            </a:r>
            <a:r>
              <a:rPr sz="1200" spc="0" dirty="0">
                <a:latin typeface="Arial"/>
                <a:cs typeface="Arial"/>
              </a:rPr>
              <a:t>t</a:t>
            </a:r>
            <a:r>
              <a:rPr sz="1200" spc="4" dirty="0">
                <a:latin typeface="Arial"/>
                <a:cs typeface="Arial"/>
              </a:rPr>
              <a: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a:t>
            </a:r>
            <a:r>
              <a:rPr sz="1200" spc="-59" dirty="0">
                <a:latin typeface="Arial"/>
                <a:cs typeface="Arial"/>
              </a:rPr>
              <a:t> </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a:t>
            </a:r>
            <a:r>
              <a:rPr sz="1200" spc="-64" dirty="0">
                <a:latin typeface="Arial"/>
                <a:cs typeface="Arial"/>
              </a:rPr>
              <a:t> </a:t>
            </a:r>
            <a:r>
              <a:rPr sz="1200" spc="4" dirty="0">
                <a:latin typeface="Arial"/>
                <a:cs typeface="Arial"/>
              </a:rPr>
              <a:t>han</a:t>
            </a:r>
            <a:r>
              <a:rPr sz="1200" spc="-9" dirty="0">
                <a:latin typeface="Arial"/>
                <a:cs typeface="Arial"/>
              </a:rPr>
              <a:t>y</a:t>
            </a:r>
            <a:r>
              <a:rPr sz="1200" spc="0" dirty="0">
                <a:latin typeface="Arial"/>
                <a:cs typeface="Arial"/>
              </a:rPr>
              <a:t>a</a:t>
            </a:r>
            <a:r>
              <a:rPr sz="1200" spc="-64" dirty="0">
                <a:latin typeface="Arial"/>
                <a:cs typeface="Arial"/>
              </a:rPr>
              <a:t> </a:t>
            </a:r>
            <a:r>
              <a:rPr sz="1200" spc="-4" dirty="0">
                <a:latin typeface="Arial"/>
                <a:cs typeface="Arial"/>
              </a:rPr>
              <a:t>m</a:t>
            </a:r>
            <a:r>
              <a:rPr sz="1200" spc="4" dirty="0">
                <a:latin typeface="Arial"/>
                <a:cs typeface="Arial"/>
              </a:rPr>
              <a:t>en</a:t>
            </a:r>
            <a:r>
              <a:rPr sz="1200" spc="-4" dirty="0">
                <a:latin typeface="Arial"/>
                <a:cs typeface="Arial"/>
              </a:rPr>
              <a:t>g</a:t>
            </a:r>
            <a:r>
              <a:rPr sz="1200" spc="4" dirty="0">
                <a:latin typeface="Arial"/>
                <a:cs typeface="Arial"/>
              </a:rPr>
              <a:t>gu</a:t>
            </a:r>
            <a:r>
              <a:rPr sz="1200" spc="-4" dirty="0">
                <a:latin typeface="Arial"/>
                <a:cs typeface="Arial"/>
              </a:rPr>
              <a:t>n</a:t>
            </a:r>
            <a:r>
              <a:rPr sz="1200" spc="4" dirty="0">
                <a:latin typeface="Arial"/>
                <a:cs typeface="Arial"/>
              </a:rPr>
              <a:t>a</a:t>
            </a:r>
            <a:r>
              <a:rPr sz="1200" spc="0" dirty="0">
                <a:latin typeface="Arial"/>
                <a:cs typeface="Arial"/>
              </a:rPr>
              <a:t>k</a:t>
            </a:r>
            <a:r>
              <a:rPr sz="1200" spc="4" dirty="0">
                <a:latin typeface="Arial"/>
                <a:cs typeface="Arial"/>
              </a:rPr>
              <a:t>a</a:t>
            </a:r>
            <a:r>
              <a:rPr sz="1200" spc="0" dirty="0">
                <a:latin typeface="Arial"/>
                <a:cs typeface="Arial"/>
              </a:rPr>
              <a:t>n</a:t>
            </a:r>
            <a:r>
              <a:rPr sz="1200" spc="-64" dirty="0">
                <a:latin typeface="Arial"/>
                <a:cs typeface="Arial"/>
              </a:rPr>
              <a:t> </a:t>
            </a:r>
            <a:r>
              <a:rPr sz="1200" spc="4" dirty="0">
                <a:latin typeface="Arial"/>
                <a:cs typeface="Arial"/>
              </a:rPr>
              <a:t>un</a:t>
            </a:r>
            <a:r>
              <a:rPr sz="1200" spc="-9" dirty="0">
                <a:latin typeface="Arial"/>
                <a:cs typeface="Arial"/>
              </a:rPr>
              <a:t>s</a:t>
            </a:r>
            <a:r>
              <a:rPr sz="1200" spc="4" dirty="0">
                <a:latin typeface="Arial"/>
                <a:cs typeface="Arial"/>
              </a:rPr>
              <a:t>u</a:t>
            </a:r>
            <a:r>
              <a:rPr sz="1200" spc="0" dirty="0">
                <a:latin typeface="Arial"/>
                <a:cs typeface="Arial"/>
              </a:rPr>
              <a:t>r</a:t>
            </a:r>
            <a:r>
              <a:rPr sz="1200" spc="-59" dirty="0">
                <a:latin typeface="Arial"/>
                <a:cs typeface="Arial"/>
              </a:rPr>
              <a:t> </a:t>
            </a:r>
            <a:r>
              <a:rPr sz="1200" spc="0" dirty="0">
                <a:latin typeface="Arial"/>
                <a:cs typeface="Arial"/>
              </a:rPr>
              <a:t>G</a:t>
            </a:r>
            <a:r>
              <a:rPr sz="1200" spc="4" dirty="0">
                <a:latin typeface="Arial"/>
                <a:cs typeface="Arial"/>
              </a:rPr>
              <a:t>e</a:t>
            </a:r>
            <a:r>
              <a:rPr sz="1200" spc="-14" dirty="0">
                <a:latin typeface="Arial"/>
                <a:cs typeface="Arial"/>
              </a:rPr>
              <a:t>r</a:t>
            </a:r>
            <a:r>
              <a:rPr sz="1200" spc="4" dirty="0">
                <a:latin typeface="Arial"/>
                <a:cs typeface="Arial"/>
              </a:rPr>
              <a:t>a</a:t>
            </a:r>
            <a:r>
              <a:rPr sz="1200" spc="0" dirty="0">
                <a:latin typeface="Arial"/>
                <a:cs typeface="Arial"/>
              </a:rPr>
              <a:t>k</a:t>
            </a:r>
            <a:r>
              <a:rPr sz="1200" spc="-54" dirty="0">
                <a:latin typeface="Arial"/>
                <a:cs typeface="Arial"/>
              </a:rPr>
              <a:t> </a:t>
            </a:r>
            <a:r>
              <a:rPr sz="1200" spc="4" dirty="0">
                <a:latin typeface="Arial"/>
                <a:cs typeface="Arial"/>
              </a:rPr>
              <a:t>p</a:t>
            </a:r>
            <a:r>
              <a:rPr sz="1200" spc="-4" dirty="0">
                <a:latin typeface="Arial"/>
                <a:cs typeface="Arial"/>
              </a:rPr>
              <a:t>a</a:t>
            </a:r>
            <a:r>
              <a:rPr sz="1200" spc="4" dirty="0">
                <a:latin typeface="Arial"/>
                <a:cs typeface="Arial"/>
              </a:rPr>
              <a:t>d</a:t>
            </a:r>
            <a:r>
              <a:rPr sz="1200" spc="0" dirty="0">
                <a:latin typeface="Arial"/>
                <a:cs typeface="Arial"/>
              </a:rPr>
              <a:t>a</a:t>
            </a:r>
            <a:r>
              <a:rPr sz="1200" spc="-64"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ma</a:t>
            </a:r>
            <a:r>
              <a:rPr sz="1200" spc="0" dirty="0">
                <a:latin typeface="Arial"/>
                <a:cs typeface="Arial"/>
              </a:rPr>
              <a:t>i</a:t>
            </a:r>
            <a:r>
              <a:rPr sz="1200" spc="-9" dirty="0">
                <a:latin typeface="Arial"/>
                <a:cs typeface="Arial"/>
              </a:rPr>
              <a:t>n</a:t>
            </a:r>
            <a:r>
              <a:rPr sz="1200" spc="4" dirty="0">
                <a:latin typeface="Arial"/>
                <a:cs typeface="Arial"/>
              </a:rPr>
              <a:t>n</a:t>
            </a:r>
            <a:r>
              <a:rPr sz="1200" spc="0" dirty="0">
                <a:latin typeface="Arial"/>
                <a:cs typeface="Arial"/>
              </a:rPr>
              <a:t>y</a:t>
            </a:r>
            <a:r>
              <a:rPr sz="1200" spc="4" dirty="0">
                <a:latin typeface="Arial"/>
                <a:cs typeface="Arial"/>
              </a:rPr>
              <a:t>a</a:t>
            </a:r>
            <a:r>
              <a:rPr sz="1200" spc="0" dirty="0">
                <a:latin typeface="Arial"/>
                <a:cs typeface="Arial"/>
              </a:rPr>
              <a:t>.</a:t>
            </a:r>
            <a:r>
              <a:rPr sz="1200" spc="-64" dirty="0">
                <a:latin typeface="Arial"/>
                <a:cs typeface="Arial"/>
              </a:rPr>
              <a:t> </a:t>
            </a:r>
            <a:r>
              <a:rPr sz="1200" spc="-9" dirty="0">
                <a:latin typeface="Arial"/>
                <a:cs typeface="Arial"/>
              </a:rPr>
              <a:t>P</a:t>
            </a:r>
            <a:r>
              <a:rPr sz="1200" spc="4" dirty="0">
                <a:latin typeface="Arial"/>
                <a:cs typeface="Arial"/>
              </a:rPr>
              <a:t>em</a:t>
            </a:r>
            <a:r>
              <a:rPr sz="1200" spc="-4" dirty="0">
                <a:latin typeface="Arial"/>
                <a:cs typeface="Arial"/>
              </a:rPr>
              <a:t>e</a:t>
            </a:r>
            <a:r>
              <a:rPr sz="1200" spc="4" dirty="0">
                <a:latin typeface="Arial"/>
                <a:cs typeface="Arial"/>
              </a:rPr>
              <a:t>n</a:t>
            </a:r>
            <a:r>
              <a:rPr sz="1200" spc="0" dirty="0">
                <a:latin typeface="Arial"/>
                <a:cs typeface="Arial"/>
              </a:rPr>
              <a:t>t</a:t>
            </a:r>
            <a:r>
              <a:rPr sz="1200" spc="4" dirty="0">
                <a:latin typeface="Arial"/>
                <a:cs typeface="Arial"/>
              </a:rPr>
              <a:t>a</a:t>
            </a:r>
            <a:r>
              <a:rPr sz="1200" spc="-9" dirty="0">
                <a:latin typeface="Arial"/>
                <a:cs typeface="Arial"/>
              </a:rPr>
              <a:t>s</a:t>
            </a:r>
            <a:r>
              <a:rPr sz="1200" spc="4" dirty="0">
                <a:latin typeface="Arial"/>
                <a:cs typeface="Arial"/>
              </a:rPr>
              <a:t>a</a:t>
            </a:r>
            <a:r>
              <a:rPr sz="1200" spc="0" dirty="0">
                <a:latin typeface="Arial"/>
                <a:cs typeface="Arial"/>
              </a:rPr>
              <a:t>n</a:t>
            </a:r>
            <a:r>
              <a:rPr sz="1200" spc="-54" dirty="0">
                <a:latin typeface="Arial"/>
                <a:cs typeface="Arial"/>
              </a:rPr>
              <a:t> </a:t>
            </a:r>
            <a:r>
              <a:rPr sz="1200" spc="-14" dirty="0">
                <a:latin typeface="Arial"/>
                <a:cs typeface="Arial"/>
              </a:rPr>
              <a:t>i</a:t>
            </a:r>
            <a:r>
              <a:rPr sz="1200" spc="4" dirty="0">
                <a:latin typeface="Arial"/>
                <a:cs typeface="Arial"/>
              </a:rPr>
              <a:t>n</a:t>
            </a:r>
            <a:r>
              <a:rPr sz="1200" spc="0" dirty="0">
                <a:latin typeface="Arial"/>
                <a:cs typeface="Arial"/>
              </a:rPr>
              <a:t>i</a:t>
            </a:r>
            <a:r>
              <a:rPr sz="1200" spc="-59" dirty="0">
                <a:latin typeface="Arial"/>
                <a:cs typeface="Arial"/>
              </a:rPr>
              <a:t> </a:t>
            </a:r>
            <a:r>
              <a:rPr sz="1200" spc="0" dirty="0">
                <a:latin typeface="Arial"/>
                <a:cs typeface="Arial"/>
              </a:rPr>
              <a:t>ti</a:t>
            </a:r>
            <a:r>
              <a:rPr sz="1200" spc="4" dirty="0">
                <a:latin typeface="Arial"/>
                <a:cs typeface="Arial"/>
              </a:rPr>
              <a:t>da</a:t>
            </a:r>
            <a:r>
              <a:rPr sz="1200" spc="0" dirty="0">
                <a:latin typeface="Arial"/>
                <a:cs typeface="Arial"/>
              </a:rPr>
              <a:t>k </a:t>
            </a:r>
            <a:r>
              <a:rPr sz="1200" spc="4" dirty="0">
                <a:latin typeface="Arial"/>
                <a:cs typeface="Arial"/>
              </a:rPr>
              <a:t>me</a:t>
            </a:r>
            <a:r>
              <a:rPr sz="1200" spc="-4" dirty="0">
                <a:latin typeface="Arial"/>
                <a:cs typeface="Arial"/>
              </a:rPr>
              <a:t>n</a:t>
            </a:r>
            <a:r>
              <a:rPr sz="1200" spc="4" dirty="0">
                <a:latin typeface="Arial"/>
                <a:cs typeface="Arial"/>
              </a:rPr>
              <a:t>g</a:t>
            </a:r>
            <a:r>
              <a:rPr sz="1200" spc="-4" dirty="0">
                <a:latin typeface="Arial"/>
                <a:cs typeface="Arial"/>
              </a:rPr>
              <a:t>g</a:t>
            </a:r>
            <a:r>
              <a:rPr sz="1200" spc="4" dirty="0">
                <a:latin typeface="Arial"/>
                <a:cs typeface="Arial"/>
              </a:rPr>
              <a:t>una</a:t>
            </a:r>
            <a:r>
              <a:rPr sz="1200" spc="-9" dirty="0">
                <a:latin typeface="Arial"/>
                <a:cs typeface="Arial"/>
              </a:rPr>
              <a:t>k</a:t>
            </a:r>
            <a:r>
              <a:rPr sz="1200" spc="4" dirty="0">
                <a:latin typeface="Arial"/>
                <a:cs typeface="Arial"/>
              </a:rPr>
              <a:t>a</a:t>
            </a:r>
            <a:r>
              <a:rPr sz="1200" spc="0" dirty="0">
                <a:latin typeface="Arial"/>
                <a:cs typeface="Arial"/>
              </a:rPr>
              <a:t>n</a:t>
            </a:r>
            <a:r>
              <a:rPr sz="1200" spc="-29" dirty="0">
                <a:latin typeface="Arial"/>
                <a:cs typeface="Arial"/>
              </a:rPr>
              <a:t> </a:t>
            </a:r>
            <a:r>
              <a:rPr sz="1200" spc="4" dirty="0">
                <a:latin typeface="Arial"/>
                <a:cs typeface="Arial"/>
              </a:rPr>
              <a:t>d</a:t>
            </a:r>
            <a:r>
              <a:rPr sz="1200" spc="0" dirty="0">
                <a:latin typeface="Arial"/>
                <a:cs typeface="Arial"/>
              </a:rPr>
              <a:t>ial</a:t>
            </a:r>
            <a:r>
              <a:rPr sz="1200" spc="4" dirty="0">
                <a:latin typeface="Arial"/>
                <a:cs typeface="Arial"/>
              </a:rPr>
              <a:t>o</a:t>
            </a:r>
            <a:r>
              <a:rPr sz="1200" spc="0" dirty="0">
                <a:latin typeface="Arial"/>
                <a:cs typeface="Arial"/>
              </a:rPr>
              <a:t>g</a:t>
            </a:r>
            <a:r>
              <a:rPr sz="1200" spc="-29" dirty="0">
                <a:latin typeface="Arial"/>
                <a:cs typeface="Arial"/>
              </a:rPr>
              <a:t> </a:t>
            </a:r>
            <a:r>
              <a:rPr sz="1200" spc="-4" dirty="0">
                <a:latin typeface="Arial"/>
                <a:cs typeface="Arial"/>
              </a:rPr>
              <a:t>a</a:t>
            </a:r>
            <a:r>
              <a:rPr sz="1200" spc="0" dirty="0">
                <a:latin typeface="Arial"/>
                <a:cs typeface="Arial"/>
              </a:rPr>
              <a:t>t</a:t>
            </a:r>
            <a:r>
              <a:rPr sz="1200" spc="4" dirty="0">
                <a:latin typeface="Arial"/>
                <a:cs typeface="Arial"/>
              </a:rPr>
              <a:t>a</a:t>
            </a:r>
            <a:r>
              <a:rPr sz="1200" spc="0" dirty="0">
                <a:latin typeface="Arial"/>
                <a:cs typeface="Arial"/>
              </a:rPr>
              <a:t>u</a:t>
            </a:r>
            <a:r>
              <a:rPr sz="1200" spc="-29" dirty="0">
                <a:latin typeface="Arial"/>
                <a:cs typeface="Arial"/>
              </a:rPr>
              <a:t> </a:t>
            </a:r>
            <a:r>
              <a:rPr sz="1200" spc="4" dirty="0">
                <a:latin typeface="Arial"/>
                <a:cs typeface="Arial"/>
              </a:rPr>
              <a:t>m</a:t>
            </a:r>
            <a:r>
              <a:rPr sz="1200" spc="-4" dirty="0">
                <a:latin typeface="Arial"/>
                <a:cs typeface="Arial"/>
              </a:rPr>
              <a:t>o</a:t>
            </a:r>
            <a:r>
              <a:rPr sz="1200" spc="4" dirty="0">
                <a:latin typeface="Arial"/>
                <a:cs typeface="Arial"/>
              </a:rPr>
              <a:t>no</a:t>
            </a:r>
            <a:r>
              <a:rPr sz="1200" spc="0" dirty="0">
                <a:latin typeface="Arial"/>
                <a:cs typeface="Arial"/>
              </a:rPr>
              <a:t>l</a:t>
            </a:r>
            <a:r>
              <a:rPr sz="1200" spc="-9" dirty="0">
                <a:latin typeface="Arial"/>
                <a:cs typeface="Arial"/>
              </a:rPr>
              <a:t>o</a:t>
            </a:r>
            <a:r>
              <a:rPr sz="1200" spc="0" dirty="0">
                <a:latin typeface="Arial"/>
                <a:cs typeface="Arial"/>
              </a:rPr>
              <a:t>g</a:t>
            </a:r>
            <a:r>
              <a:rPr sz="1200" spc="-14" dirty="0">
                <a:latin typeface="Arial"/>
                <a:cs typeface="Arial"/>
              </a:rPr>
              <a:t> </a:t>
            </a:r>
            <a:r>
              <a:rPr sz="1200" spc="0" dirty="0">
                <a:latin typeface="Arial"/>
                <a:cs typeface="Arial"/>
              </a:rPr>
              <a:t>s</a:t>
            </a:r>
            <a:r>
              <a:rPr sz="1200" spc="4" dirty="0">
                <a:latin typeface="Arial"/>
                <a:cs typeface="Arial"/>
              </a:rPr>
              <a:t>ed</a:t>
            </a:r>
            <a:r>
              <a:rPr sz="1200" spc="0" dirty="0">
                <a:latin typeface="Arial"/>
                <a:cs typeface="Arial"/>
              </a:rPr>
              <a:t>ik</a:t>
            </a:r>
            <a:r>
              <a:rPr sz="1200" spc="-4" dirty="0">
                <a:latin typeface="Arial"/>
                <a:cs typeface="Arial"/>
              </a:rPr>
              <a:t>i</a:t>
            </a:r>
            <a:r>
              <a:rPr sz="1200" spc="-9" dirty="0">
                <a:latin typeface="Arial"/>
                <a:cs typeface="Arial"/>
              </a:rPr>
              <a:t>t</a:t>
            </a:r>
            <a:r>
              <a:rPr sz="1200" spc="4" dirty="0">
                <a:latin typeface="Arial"/>
                <a:cs typeface="Arial"/>
              </a:rPr>
              <a:t>p</a:t>
            </a:r>
            <a:r>
              <a:rPr sz="1200" spc="-4" dirty="0">
                <a:latin typeface="Arial"/>
                <a:cs typeface="Arial"/>
              </a:rPr>
              <a:t>u</a:t>
            </a:r>
            <a:r>
              <a:rPr sz="1200" spc="4" dirty="0">
                <a:latin typeface="Arial"/>
                <a:cs typeface="Arial"/>
              </a:rPr>
              <a:t>n</a:t>
            </a:r>
            <a:r>
              <a:rPr sz="1200" spc="0" dirty="0">
                <a:latin typeface="Arial"/>
                <a:cs typeface="Arial"/>
              </a:rPr>
              <a:t>,</a:t>
            </a:r>
            <a:r>
              <a:rPr sz="1200" spc="-19" dirty="0">
                <a:latin typeface="Arial"/>
                <a:cs typeface="Arial"/>
              </a:rPr>
              <a:t> </a:t>
            </a:r>
            <a:r>
              <a:rPr sz="1200" spc="0" dirty="0">
                <a:latin typeface="Arial"/>
                <a:cs typeface="Arial"/>
              </a:rPr>
              <a:t>ti</a:t>
            </a:r>
            <a:r>
              <a:rPr sz="1200" spc="-4" dirty="0">
                <a:latin typeface="Arial"/>
                <a:cs typeface="Arial"/>
              </a:rPr>
              <a:t>d</a:t>
            </a:r>
            <a:r>
              <a:rPr sz="1200" spc="4" dirty="0">
                <a:latin typeface="Arial"/>
                <a:cs typeface="Arial"/>
              </a:rPr>
              <a:t>a</a:t>
            </a:r>
            <a:r>
              <a:rPr sz="1200" spc="0" dirty="0">
                <a:latin typeface="Arial"/>
                <a:cs typeface="Arial"/>
              </a:rPr>
              <a:t>k</a:t>
            </a:r>
            <a:r>
              <a:rPr sz="1200" spc="-19" dirty="0">
                <a:latin typeface="Arial"/>
                <a:cs typeface="Arial"/>
              </a:rPr>
              <a:t> </a:t>
            </a:r>
            <a:r>
              <a:rPr sz="1200" spc="4" dirty="0">
                <a:latin typeface="Arial"/>
                <a:cs typeface="Arial"/>
              </a:rPr>
              <a:t>a</a:t>
            </a:r>
            <a:r>
              <a:rPr sz="1200" spc="-4" dirty="0">
                <a:latin typeface="Arial"/>
                <a:cs typeface="Arial"/>
              </a:rPr>
              <a:t>d</a:t>
            </a:r>
            <a:r>
              <a:rPr sz="1200" spc="0" dirty="0">
                <a:latin typeface="Arial"/>
                <a:cs typeface="Arial"/>
              </a:rPr>
              <a:t>a</a:t>
            </a:r>
            <a:r>
              <a:rPr sz="1200" spc="-14" dirty="0">
                <a:latin typeface="Arial"/>
                <a:cs typeface="Arial"/>
              </a:rPr>
              <a:t> </a:t>
            </a:r>
            <a:r>
              <a:rPr sz="1200" spc="-4" dirty="0">
                <a:latin typeface="Arial"/>
                <a:cs typeface="Arial"/>
              </a:rPr>
              <a:t>u</a:t>
            </a:r>
            <a:r>
              <a:rPr sz="1200" spc="4" dirty="0">
                <a:latin typeface="Arial"/>
                <a:cs typeface="Arial"/>
              </a:rPr>
              <a:t>n</a:t>
            </a:r>
            <a:r>
              <a:rPr sz="1200" spc="0" dirty="0">
                <a:latin typeface="Arial"/>
                <a:cs typeface="Arial"/>
              </a:rPr>
              <a:t>s</a:t>
            </a:r>
            <a:r>
              <a:rPr sz="1200" spc="4" dirty="0">
                <a:latin typeface="Arial"/>
                <a:cs typeface="Arial"/>
              </a:rPr>
              <a:t>u</a:t>
            </a:r>
            <a:r>
              <a:rPr sz="1200" spc="0" dirty="0">
                <a:latin typeface="Arial"/>
                <a:cs typeface="Arial"/>
              </a:rPr>
              <a:t>r</a:t>
            </a:r>
            <a:r>
              <a:rPr sz="1200" spc="-24" dirty="0">
                <a:latin typeface="Arial"/>
                <a:cs typeface="Arial"/>
              </a:rPr>
              <a:t> </a:t>
            </a:r>
            <a:r>
              <a:rPr sz="1200" spc="0" dirty="0">
                <a:latin typeface="Arial"/>
                <a:cs typeface="Arial"/>
              </a:rPr>
              <a:t>s</a:t>
            </a:r>
            <a:r>
              <a:rPr sz="1200" spc="-4" dirty="0">
                <a:latin typeface="Arial"/>
                <a:cs typeface="Arial"/>
              </a:rPr>
              <a:t>u</a:t>
            </a:r>
            <a:r>
              <a:rPr sz="1200" spc="4" dirty="0">
                <a:latin typeface="Arial"/>
                <a:cs typeface="Arial"/>
              </a:rPr>
              <a:t>a</a:t>
            </a:r>
            <a:r>
              <a:rPr sz="1200" spc="-14" dirty="0">
                <a:latin typeface="Arial"/>
                <a:cs typeface="Arial"/>
              </a:rPr>
              <a:t>r</a:t>
            </a:r>
            <a:r>
              <a:rPr sz="1200" spc="0" dirty="0">
                <a:latin typeface="Arial"/>
                <a:cs typeface="Arial"/>
              </a:rPr>
              <a:t>a</a:t>
            </a:r>
            <a:r>
              <a:rPr sz="1200" spc="-14" dirty="0">
                <a:latin typeface="Arial"/>
                <a:cs typeface="Arial"/>
              </a:rPr>
              <a:t> </a:t>
            </a:r>
            <a:r>
              <a:rPr sz="1200" spc="4" dirty="0">
                <a:latin typeface="Arial"/>
                <a:cs typeface="Arial"/>
              </a:rPr>
              <a:t>d</a:t>
            </a:r>
            <a:r>
              <a:rPr sz="1200" spc="0" dirty="0">
                <a:latin typeface="Arial"/>
                <a:cs typeface="Arial"/>
              </a:rPr>
              <a:t>is</a:t>
            </a:r>
            <a:r>
              <a:rPr sz="1200" spc="-4" dirty="0">
                <a:latin typeface="Arial"/>
                <a:cs typeface="Arial"/>
              </a:rPr>
              <a:t>i</a:t>
            </a:r>
            <a:r>
              <a:rPr sz="1200" spc="4" dirty="0">
                <a:latin typeface="Arial"/>
                <a:cs typeface="Arial"/>
              </a:rPr>
              <a:t>n</a:t>
            </a:r>
            <a:r>
              <a:rPr sz="1200" spc="0" dirty="0">
                <a:latin typeface="Arial"/>
                <a:cs typeface="Arial"/>
              </a:rPr>
              <a:t>i.</a:t>
            </a:r>
            <a:r>
              <a:rPr sz="1200" spc="-19" dirty="0">
                <a:latin typeface="Arial"/>
                <a:cs typeface="Arial"/>
              </a:rPr>
              <a:t> </a:t>
            </a:r>
            <a:r>
              <a:rPr sz="1200" spc="-9" dirty="0">
                <a:latin typeface="Arial"/>
                <a:cs typeface="Arial"/>
              </a:rPr>
              <a:t>P</a:t>
            </a:r>
            <a:r>
              <a:rPr sz="1200" spc="4" dirty="0">
                <a:latin typeface="Arial"/>
                <a:cs typeface="Arial"/>
              </a:rPr>
              <a:t>e</a:t>
            </a:r>
            <a:r>
              <a:rPr sz="1200" spc="-4" dirty="0">
                <a:latin typeface="Arial"/>
                <a:cs typeface="Arial"/>
              </a:rPr>
              <a:t>m</a:t>
            </a:r>
            <a:r>
              <a:rPr sz="1200" spc="4" dirty="0">
                <a:latin typeface="Arial"/>
                <a:cs typeface="Arial"/>
              </a:rPr>
              <a:t>en</a:t>
            </a:r>
            <a:r>
              <a:rPr sz="1200" spc="-9" dirty="0">
                <a:latin typeface="Arial"/>
                <a:cs typeface="Arial"/>
              </a:rPr>
              <a:t>t</a:t>
            </a:r>
            <a:r>
              <a:rPr sz="1200" spc="4" dirty="0">
                <a:latin typeface="Arial"/>
                <a:cs typeface="Arial"/>
              </a:rPr>
              <a:t>a</a:t>
            </a:r>
            <a:r>
              <a:rPr sz="1200" spc="0" dirty="0">
                <a:latin typeface="Arial"/>
                <a:cs typeface="Arial"/>
              </a:rPr>
              <a:t>s</a:t>
            </a:r>
            <a:r>
              <a:rPr sz="1200" spc="-4" dirty="0">
                <a:latin typeface="Arial"/>
                <a:cs typeface="Arial"/>
              </a:rPr>
              <a:t>a</a:t>
            </a:r>
            <a:r>
              <a:rPr sz="1200" spc="0" dirty="0">
                <a:latin typeface="Arial"/>
                <a:cs typeface="Arial"/>
              </a:rPr>
              <a:t>n</a:t>
            </a:r>
            <a:r>
              <a:rPr sz="1200" spc="-14" dirty="0">
                <a:latin typeface="Arial"/>
                <a:cs typeface="Arial"/>
              </a:rPr>
              <a:t> </a:t>
            </a:r>
            <a:r>
              <a:rPr sz="1200" spc="-4" dirty="0">
                <a:latin typeface="Arial"/>
                <a:cs typeface="Arial"/>
              </a:rPr>
              <a:t>h</a:t>
            </a:r>
            <a:r>
              <a:rPr sz="1200" spc="4" dirty="0">
                <a:latin typeface="Arial"/>
                <a:cs typeface="Arial"/>
              </a:rPr>
              <a:t>an</a:t>
            </a:r>
            <a:r>
              <a:rPr sz="1200" spc="0" dirty="0">
                <a:latin typeface="Arial"/>
                <a:cs typeface="Arial"/>
              </a:rPr>
              <a:t>ya</a:t>
            </a:r>
            <a:r>
              <a:rPr sz="1200" spc="-29" dirty="0">
                <a:latin typeface="Arial"/>
                <a:cs typeface="Arial"/>
              </a:rPr>
              <a:t> </a:t>
            </a:r>
            <a:r>
              <a:rPr sz="1200" spc="4" dirty="0">
                <a:latin typeface="Arial"/>
                <a:cs typeface="Arial"/>
              </a:rPr>
              <a:t>d</a:t>
            </a:r>
            <a:r>
              <a:rPr sz="1200" spc="0" dirty="0">
                <a:latin typeface="Arial"/>
                <a:cs typeface="Arial"/>
              </a:rPr>
              <a:t>id</a:t>
            </a:r>
            <a:r>
              <a:rPr sz="1200" spc="4" dirty="0">
                <a:latin typeface="Arial"/>
                <a:cs typeface="Arial"/>
              </a:rPr>
              <a:t>u</a:t>
            </a:r>
            <a:r>
              <a:rPr sz="1200" spc="-9" dirty="0">
                <a:latin typeface="Arial"/>
                <a:cs typeface="Arial"/>
              </a:rPr>
              <a:t>k</a:t>
            </a:r>
            <a:r>
              <a:rPr sz="1200" spc="4" dirty="0">
                <a:latin typeface="Arial"/>
                <a:cs typeface="Arial"/>
              </a:rPr>
              <a:t>un</a:t>
            </a:r>
            <a:r>
              <a:rPr sz="1200" spc="0" dirty="0">
                <a:latin typeface="Arial"/>
                <a:cs typeface="Arial"/>
              </a:rPr>
              <a:t>g</a:t>
            </a:r>
            <a:r>
              <a:rPr sz="1200" spc="-29" dirty="0">
                <a:latin typeface="Arial"/>
                <a:cs typeface="Arial"/>
              </a:rPr>
              <a:t> </a:t>
            </a:r>
            <a:r>
              <a:rPr sz="1200" spc="4" dirty="0">
                <a:latin typeface="Arial"/>
                <a:cs typeface="Arial"/>
              </a:rPr>
              <a:t>o</a:t>
            </a:r>
            <a:r>
              <a:rPr sz="1200" spc="0" dirty="0">
                <a:latin typeface="Arial"/>
                <a:cs typeface="Arial"/>
              </a:rPr>
              <a:t>l</a:t>
            </a:r>
            <a:r>
              <a:rPr sz="1200" spc="-9" dirty="0">
                <a:latin typeface="Arial"/>
                <a:cs typeface="Arial"/>
              </a:rPr>
              <a:t>e</a:t>
            </a:r>
            <a:r>
              <a:rPr sz="1200" spc="0" dirty="0">
                <a:latin typeface="Arial"/>
                <a:cs typeface="Arial"/>
              </a:rPr>
              <a:t>h </a:t>
            </a:r>
            <a:r>
              <a:rPr sz="1200" spc="4" dirty="0">
                <a:latin typeface="Arial"/>
                <a:cs typeface="Arial"/>
              </a:rPr>
              <a:t>un</a:t>
            </a:r>
            <a:r>
              <a:rPr sz="1200" spc="0" dirty="0">
                <a:latin typeface="Arial"/>
                <a:cs typeface="Arial"/>
              </a:rPr>
              <a:t>s</a:t>
            </a:r>
            <a:r>
              <a:rPr sz="1200" spc="4" dirty="0">
                <a:latin typeface="Arial"/>
                <a:cs typeface="Arial"/>
              </a:rPr>
              <a:t>u</a:t>
            </a:r>
            <a:r>
              <a:rPr sz="1200" spc="0" dirty="0">
                <a:latin typeface="Arial"/>
                <a:cs typeface="Arial"/>
              </a:rPr>
              <a:t>r</a:t>
            </a:r>
            <a:r>
              <a:rPr sz="1200" spc="-59" dirty="0">
                <a:latin typeface="Arial"/>
                <a:cs typeface="Arial"/>
              </a:rPr>
              <a:t> </a:t>
            </a:r>
            <a:r>
              <a:rPr sz="1200" spc="4" dirty="0">
                <a:latin typeface="Arial"/>
                <a:cs typeface="Arial"/>
              </a:rPr>
              <a:t>ge</a:t>
            </a:r>
            <a:r>
              <a:rPr sz="1200" spc="0" dirty="0">
                <a:latin typeface="Arial"/>
                <a:cs typeface="Arial"/>
              </a:rPr>
              <a:t>rak,</a:t>
            </a:r>
            <a:r>
              <a:rPr sz="1200" spc="-54" dirty="0">
                <a:latin typeface="Arial"/>
                <a:cs typeface="Arial"/>
              </a:rPr>
              <a:t> </a:t>
            </a:r>
            <a:r>
              <a:rPr sz="1200" spc="0" dirty="0">
                <a:latin typeface="Arial"/>
                <a:cs typeface="Arial"/>
              </a:rPr>
              <a:t>t</a:t>
            </a:r>
            <a:r>
              <a:rPr sz="1200" spc="-4" dirty="0">
                <a:latin typeface="Arial"/>
                <a:cs typeface="Arial"/>
              </a:rPr>
              <a:t>u</a:t>
            </a:r>
            <a:r>
              <a:rPr sz="1200" spc="4" dirty="0">
                <a:latin typeface="Arial"/>
                <a:cs typeface="Arial"/>
              </a:rPr>
              <a:t>bu</a:t>
            </a:r>
            <a:r>
              <a:rPr sz="1200" spc="0" dirty="0">
                <a:latin typeface="Arial"/>
                <a:cs typeface="Arial"/>
              </a:rPr>
              <a:t>h</a:t>
            </a:r>
            <a:r>
              <a:rPr sz="1200" spc="-50" dirty="0">
                <a:latin typeface="Arial"/>
                <a:cs typeface="Arial"/>
              </a:rPr>
              <a:t> </a:t>
            </a:r>
            <a:r>
              <a:rPr sz="1200" spc="-4" dirty="0">
                <a:latin typeface="Arial"/>
                <a:cs typeface="Arial"/>
              </a:rPr>
              <a:t>d</a:t>
            </a:r>
            <a:r>
              <a:rPr sz="1200" spc="4" dirty="0">
                <a:latin typeface="Arial"/>
                <a:cs typeface="Arial"/>
              </a:rPr>
              <a:t>a</a:t>
            </a:r>
            <a:r>
              <a:rPr sz="1200" spc="0" dirty="0">
                <a:latin typeface="Arial"/>
                <a:cs typeface="Arial"/>
              </a:rPr>
              <a:t>n</a:t>
            </a:r>
            <a:r>
              <a:rPr sz="1200" spc="-50"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ng</a:t>
            </a:r>
            <a:r>
              <a:rPr sz="1200" spc="-4" dirty="0">
                <a:latin typeface="Arial"/>
                <a:cs typeface="Arial"/>
              </a:rPr>
              <a:t>h</a:t>
            </a:r>
            <a:r>
              <a:rPr sz="1200" spc="4" dirty="0">
                <a:latin typeface="Arial"/>
                <a:cs typeface="Arial"/>
              </a:rPr>
              <a:t>a</a:t>
            </a:r>
            <a:r>
              <a:rPr sz="1200" spc="0" dirty="0">
                <a:latin typeface="Arial"/>
                <a:cs typeface="Arial"/>
              </a:rPr>
              <a:t>y</a:t>
            </a:r>
            <a:r>
              <a:rPr sz="1200" spc="4" dirty="0">
                <a:latin typeface="Arial"/>
                <a:cs typeface="Arial"/>
              </a:rPr>
              <a:t>a</a:t>
            </a:r>
            <a:r>
              <a:rPr sz="1200" spc="-9" dirty="0">
                <a:latin typeface="Arial"/>
                <a:cs typeface="Arial"/>
              </a:rPr>
              <a:t>t</a:t>
            </a:r>
            <a:r>
              <a:rPr sz="1200" spc="4" dirty="0">
                <a:latin typeface="Arial"/>
                <a:cs typeface="Arial"/>
              </a:rPr>
              <a:t>a</a:t>
            </a:r>
            <a:r>
              <a:rPr sz="1200" spc="0" dirty="0">
                <a:latin typeface="Arial"/>
                <a:cs typeface="Arial"/>
              </a:rPr>
              <a:t>n</a:t>
            </a:r>
            <a:r>
              <a:rPr sz="1200" spc="-54"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me</a:t>
            </a:r>
            <a:r>
              <a:rPr sz="1200" spc="0" dirty="0">
                <a:latin typeface="Arial"/>
                <a:cs typeface="Arial"/>
              </a:rPr>
              <a:t>r</a:t>
            </a:r>
            <a:r>
              <a:rPr sz="1200" spc="-9" dirty="0">
                <a:latin typeface="Arial"/>
                <a:cs typeface="Arial"/>
              </a:rPr>
              <a:t>a</a:t>
            </a:r>
            <a:r>
              <a:rPr sz="1200" spc="-4" dirty="0">
                <a:latin typeface="Arial"/>
                <a:cs typeface="Arial"/>
              </a:rPr>
              <a:t>n</a:t>
            </a:r>
            <a:r>
              <a:rPr sz="1200" spc="4" dirty="0">
                <a:latin typeface="Arial"/>
                <a:cs typeface="Arial"/>
              </a:rPr>
              <a:t>n</a:t>
            </a:r>
            <a:r>
              <a:rPr sz="1200" spc="0" dirty="0">
                <a:latin typeface="Arial"/>
                <a:cs typeface="Arial"/>
              </a:rPr>
              <a:t>ya</a:t>
            </a:r>
            <a:r>
              <a:rPr sz="1200" spc="-39" dirty="0">
                <a:latin typeface="Arial"/>
                <a:cs typeface="Arial"/>
              </a:rPr>
              <a:t> </a:t>
            </a:r>
            <a:r>
              <a:rPr sz="1200" spc="-9" dirty="0">
                <a:latin typeface="Arial"/>
                <a:cs typeface="Arial"/>
              </a:rPr>
              <a:t>s</a:t>
            </a:r>
            <a:r>
              <a:rPr sz="1200" spc="4" dirty="0">
                <a:latin typeface="Arial"/>
                <a:cs typeface="Arial"/>
              </a:rPr>
              <a:t>a</a:t>
            </a:r>
            <a:r>
              <a:rPr sz="1200" spc="0" dirty="0">
                <a:latin typeface="Arial"/>
                <a:cs typeface="Arial"/>
              </a:rPr>
              <a:t>ja.</a:t>
            </a:r>
            <a:r>
              <a:rPr sz="1200" spc="-54" dirty="0">
                <a:latin typeface="Arial"/>
                <a:cs typeface="Arial"/>
              </a:rPr>
              <a:t> </a:t>
            </a:r>
            <a:r>
              <a:rPr sz="1200" spc="0" dirty="0">
                <a:latin typeface="Arial"/>
                <a:cs typeface="Arial"/>
              </a:rPr>
              <a:t>P</a:t>
            </a:r>
            <a:r>
              <a:rPr sz="1200" spc="4" dirty="0">
                <a:latin typeface="Arial"/>
                <a:cs typeface="Arial"/>
              </a:rPr>
              <a:t>a</a:t>
            </a:r>
            <a:r>
              <a:rPr sz="1200" spc="-4" dirty="0">
                <a:latin typeface="Arial"/>
                <a:cs typeface="Arial"/>
              </a:rPr>
              <a:t>n</a:t>
            </a:r>
            <a:r>
              <a:rPr sz="1200" spc="0" dirty="0">
                <a:latin typeface="Arial"/>
                <a:cs typeface="Arial"/>
              </a:rPr>
              <a:t>t</a:t>
            </a:r>
            <a:r>
              <a:rPr sz="1200" spc="-4" dirty="0">
                <a:latin typeface="Arial"/>
                <a:cs typeface="Arial"/>
              </a:rPr>
              <a:t>o</a:t>
            </a:r>
            <a:r>
              <a:rPr sz="1200" spc="4" dirty="0">
                <a:latin typeface="Arial"/>
                <a:cs typeface="Arial"/>
              </a:rPr>
              <a:t>m</a:t>
            </a:r>
            <a:r>
              <a:rPr sz="1200" spc="0" dirty="0">
                <a:latin typeface="Arial"/>
                <a:cs typeface="Arial"/>
              </a:rPr>
              <a:t>im</a:t>
            </a:r>
            <a:r>
              <a:rPr sz="1200" spc="-49" dirty="0">
                <a:latin typeface="Arial"/>
                <a:cs typeface="Arial"/>
              </a:rPr>
              <a:t> </a:t>
            </a:r>
            <a:r>
              <a:rPr sz="1200" spc="4" dirty="0">
                <a:latin typeface="Arial"/>
                <a:cs typeface="Arial"/>
              </a:rPr>
              <a:t>a</a:t>
            </a:r>
            <a:r>
              <a:rPr sz="1200" spc="-4" dirty="0">
                <a:latin typeface="Arial"/>
                <a:cs typeface="Arial"/>
              </a:rPr>
              <a:t>d</a:t>
            </a:r>
            <a:r>
              <a:rPr sz="1200" spc="4" dirty="0">
                <a:latin typeface="Arial"/>
                <a:cs typeface="Arial"/>
              </a:rPr>
              <a:t>a</a:t>
            </a:r>
            <a:r>
              <a:rPr sz="1200" spc="0" dirty="0">
                <a:latin typeface="Arial"/>
                <a:cs typeface="Arial"/>
              </a:rPr>
              <a:t>lah</a:t>
            </a:r>
            <a:r>
              <a:rPr sz="1200" spc="-39" dirty="0">
                <a:latin typeface="Arial"/>
                <a:cs typeface="Arial"/>
              </a:rPr>
              <a:t> </a:t>
            </a:r>
            <a:r>
              <a:rPr sz="1200" spc="-9" dirty="0">
                <a:latin typeface="Arial"/>
                <a:cs typeface="Arial"/>
              </a:rPr>
              <a:t>s</a:t>
            </a:r>
            <a:r>
              <a:rPr sz="1200" spc="4" dirty="0">
                <a:latin typeface="Arial"/>
                <a:cs typeface="Arial"/>
              </a:rPr>
              <a:t>a</a:t>
            </a:r>
            <a:r>
              <a:rPr sz="1200" spc="0" dirty="0">
                <a:latin typeface="Arial"/>
                <a:cs typeface="Arial"/>
              </a:rPr>
              <a:t>lah</a:t>
            </a:r>
            <a:r>
              <a:rPr sz="1200" spc="-49" dirty="0">
                <a:latin typeface="Arial"/>
                <a:cs typeface="Arial"/>
              </a:rPr>
              <a:t> </a:t>
            </a:r>
            <a:r>
              <a:rPr sz="1200" spc="0" dirty="0">
                <a:latin typeface="Arial"/>
                <a:cs typeface="Arial"/>
              </a:rPr>
              <a:t>s</a:t>
            </a:r>
            <a:r>
              <a:rPr sz="1200" spc="4" dirty="0">
                <a:latin typeface="Arial"/>
                <a:cs typeface="Arial"/>
              </a:rPr>
              <a:t>a</a:t>
            </a:r>
            <a:r>
              <a:rPr sz="1200" spc="-9" dirty="0">
                <a:latin typeface="Arial"/>
                <a:cs typeface="Arial"/>
              </a:rPr>
              <a:t>t</a:t>
            </a:r>
            <a:r>
              <a:rPr sz="1200" spc="0" dirty="0">
                <a:latin typeface="Arial"/>
                <a:cs typeface="Arial"/>
              </a:rPr>
              <a:t>u</a:t>
            </a:r>
            <a:r>
              <a:rPr sz="1200" spc="-39" dirty="0">
                <a:latin typeface="Arial"/>
                <a:cs typeface="Arial"/>
              </a:rPr>
              <a:t> </a:t>
            </a:r>
            <a:r>
              <a:rPr sz="1200" spc="0" dirty="0">
                <a:latin typeface="Arial"/>
                <a:cs typeface="Arial"/>
              </a:rPr>
              <a:t>c</a:t>
            </a:r>
            <a:r>
              <a:rPr sz="1200" spc="-4" dirty="0">
                <a:latin typeface="Arial"/>
                <a:cs typeface="Arial"/>
              </a:rPr>
              <a:t>o</a:t>
            </a:r>
            <a:r>
              <a:rPr sz="1200" spc="4" dirty="0">
                <a:latin typeface="Arial"/>
                <a:cs typeface="Arial"/>
              </a:rPr>
              <a:t>n</a:t>
            </a:r>
            <a:r>
              <a:rPr sz="1200" spc="0" dirty="0">
                <a:latin typeface="Arial"/>
                <a:cs typeface="Arial"/>
              </a:rPr>
              <a:t>t</a:t>
            </a:r>
            <a:r>
              <a:rPr sz="1200" spc="-4" dirty="0">
                <a:latin typeface="Arial"/>
                <a:cs typeface="Arial"/>
              </a:rPr>
              <a:t>o</a:t>
            </a:r>
            <a:r>
              <a:rPr sz="1200" spc="0" dirty="0">
                <a:latin typeface="Arial"/>
                <a:cs typeface="Arial"/>
              </a:rPr>
              <a:t>h</a:t>
            </a:r>
            <a:r>
              <a:rPr sz="1200" spc="-54" dirty="0">
                <a:latin typeface="Arial"/>
                <a:cs typeface="Arial"/>
              </a:rPr>
              <a:t> </a:t>
            </a:r>
            <a:r>
              <a:rPr sz="1200" spc="4" dirty="0">
                <a:latin typeface="Arial"/>
                <a:cs typeface="Arial"/>
              </a:rPr>
              <a:t>da</a:t>
            </a:r>
            <a:r>
              <a:rPr sz="1200" spc="0" dirty="0">
                <a:latin typeface="Arial"/>
                <a:cs typeface="Arial"/>
              </a:rPr>
              <a:t>ri</a:t>
            </a:r>
            <a:r>
              <a:rPr sz="1200" spc="-49" dirty="0">
                <a:latin typeface="Arial"/>
                <a:cs typeface="Arial"/>
              </a:rPr>
              <a:t> </a:t>
            </a:r>
            <a:r>
              <a:rPr sz="1200" spc="0" dirty="0">
                <a:latin typeface="Arial"/>
                <a:cs typeface="Arial"/>
              </a:rPr>
              <a:t>Te</a:t>
            </a:r>
            <a:r>
              <a:rPr sz="1200" spc="-4" dirty="0">
                <a:latin typeface="Arial"/>
                <a:cs typeface="Arial"/>
              </a:rPr>
              <a:t>a</a:t>
            </a:r>
            <a:r>
              <a:rPr sz="1200" spc="0" dirty="0">
                <a:latin typeface="Arial"/>
                <a:cs typeface="Arial"/>
              </a:rPr>
              <a:t>t</a:t>
            </a:r>
            <a:r>
              <a:rPr sz="1200" spc="4" dirty="0">
                <a:latin typeface="Arial"/>
                <a:cs typeface="Arial"/>
              </a:rPr>
              <a:t>e</a:t>
            </a:r>
            <a:r>
              <a:rPr sz="1200" spc="0" dirty="0">
                <a:latin typeface="Arial"/>
                <a:cs typeface="Arial"/>
              </a:rPr>
              <a:t>r</a:t>
            </a:r>
            <a:r>
              <a:rPr sz="1200" spc="-50" dirty="0">
                <a:latin typeface="Arial"/>
                <a:cs typeface="Arial"/>
              </a:rPr>
              <a:t> </a:t>
            </a:r>
            <a:r>
              <a:rPr sz="1200" spc="-9" dirty="0">
                <a:latin typeface="Arial"/>
                <a:cs typeface="Arial"/>
              </a:rPr>
              <a:t>G</a:t>
            </a:r>
            <a:r>
              <a:rPr sz="1200" spc="4" dirty="0">
                <a:latin typeface="Arial"/>
                <a:cs typeface="Arial"/>
              </a:rPr>
              <a:t>e</a:t>
            </a:r>
            <a:r>
              <a:rPr sz="1200" spc="0" dirty="0">
                <a:latin typeface="Arial"/>
                <a:cs typeface="Arial"/>
              </a:rPr>
              <a:t>rak.</a:t>
            </a:r>
            <a:endParaRPr sz="1200" dirty="0">
              <a:latin typeface="Arial"/>
              <a:cs typeface="Arial"/>
            </a:endParaRPr>
          </a:p>
        </p:txBody>
      </p:sp>
      <p:sp>
        <p:nvSpPr>
          <p:cNvPr id="3" name="object 3"/>
          <p:cNvSpPr txBox="1"/>
          <p:nvPr/>
        </p:nvSpPr>
        <p:spPr>
          <a:xfrm>
            <a:off x="1051356" y="4461081"/>
            <a:ext cx="7429777" cy="543940"/>
          </a:xfrm>
          <a:prstGeom prst="rect">
            <a:avLst/>
          </a:prstGeom>
        </p:spPr>
        <p:txBody>
          <a:bodyPr wrap="square" lIns="0" tIns="8413" rIns="0" bIns="0" rtlCol="0">
            <a:noAutofit/>
          </a:bodyPr>
          <a:lstStyle/>
          <a:p>
            <a:pPr marL="12700" marR="13586">
              <a:lnSpc>
                <a:spcPts val="1325"/>
              </a:lnSpc>
            </a:pPr>
            <a:r>
              <a:rPr sz="1200" b="1" spc="0" dirty="0">
                <a:latin typeface="Arial"/>
                <a:cs typeface="Arial"/>
              </a:rPr>
              <a:t>Drama Teatrikal</a:t>
            </a:r>
            <a:endParaRPr sz="1200" dirty="0">
              <a:latin typeface="Arial"/>
              <a:cs typeface="Arial"/>
            </a:endParaRPr>
          </a:p>
          <a:p>
            <a:pPr marL="12700">
              <a:lnSpc>
                <a:spcPct val="95825"/>
              </a:lnSpc>
              <a:spcBef>
                <a:spcPts val="53"/>
              </a:spcBef>
            </a:pPr>
            <a:r>
              <a:rPr sz="1200" spc="15" dirty="0">
                <a:latin typeface="Arial"/>
                <a:cs typeface="Arial"/>
              </a:rPr>
              <a:t>Drama teatrikal, atau seni teatrikal adalah suatu pertunjukan teater yang menampilkan pementasan tanpa naskah yang harus menceritakan suatu kisah.</a:t>
            </a:r>
            <a:endParaRPr sz="1200" dirty="0">
              <a:latin typeface="Arial"/>
              <a:cs typeface="Arial"/>
            </a:endParaRPr>
          </a:p>
        </p:txBody>
      </p:sp>
      <p:sp>
        <p:nvSpPr>
          <p:cNvPr id="2" name="object 2"/>
          <p:cNvSpPr txBox="1"/>
          <p:nvPr/>
        </p:nvSpPr>
        <p:spPr>
          <a:xfrm>
            <a:off x="1051356" y="5177691"/>
            <a:ext cx="682701" cy="177800"/>
          </a:xfrm>
          <a:prstGeom prst="rect">
            <a:avLst/>
          </a:prstGeom>
        </p:spPr>
        <p:txBody>
          <a:bodyPr wrap="square" lIns="0" tIns="8413" rIns="0" bIns="0" rtlCol="0">
            <a:noAutofit/>
          </a:bodyPr>
          <a:lstStyle/>
          <a:p>
            <a:pPr marL="12700">
              <a:lnSpc>
                <a:spcPts val="1325"/>
              </a:lnSpc>
            </a:pPr>
            <a:r>
              <a:rPr sz="1200" b="1" spc="0" dirty="0">
                <a:solidFill>
                  <a:srgbClr val="111111"/>
                </a:solidFill>
                <a:latin typeface="Arial"/>
                <a:cs typeface="Arial"/>
              </a:rPr>
              <a:t>Monolog</a:t>
            </a:r>
            <a:endParaRPr sz="12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051356" y="799798"/>
            <a:ext cx="7440726" cy="528320"/>
          </a:xfrm>
          <a:prstGeom prst="rect">
            <a:avLst/>
          </a:prstGeom>
        </p:spPr>
        <p:txBody>
          <a:bodyPr wrap="square" lIns="0" tIns="8413" rIns="0" bIns="0" rtlCol="0">
            <a:noAutofit/>
          </a:bodyPr>
          <a:lstStyle/>
          <a:p>
            <a:pPr marL="12700">
              <a:lnSpc>
                <a:spcPts val="1325"/>
              </a:lnSpc>
            </a:pPr>
            <a:r>
              <a:rPr lang="en-US" sz="1200" spc="-8" dirty="0">
                <a:solidFill>
                  <a:srgbClr val="FFFF00"/>
                </a:solidFill>
                <a:latin typeface="Arial"/>
                <a:cs typeface="Arial"/>
              </a:rPr>
              <a:t>MONOLOG</a:t>
            </a:r>
          </a:p>
          <a:p>
            <a:pPr marL="12700">
              <a:lnSpc>
                <a:spcPts val="1325"/>
              </a:lnSpc>
            </a:pPr>
            <a:r>
              <a:rPr sz="1200" spc="-8" dirty="0">
                <a:latin typeface="Arial"/>
                <a:cs typeface="Arial"/>
              </a:rPr>
              <a:t>Monolog merupakan pertunjukan yang hanya menggunakan komunikasi satu arah (monolog) dari pemerannya.</a:t>
            </a:r>
            <a:endParaRPr sz="1200" dirty="0">
              <a:latin typeface="Arial"/>
              <a:cs typeface="Arial"/>
            </a:endParaRPr>
          </a:p>
          <a:p>
            <a:pPr marL="12700" marR="9425">
              <a:lnSpc>
                <a:spcPct val="95825"/>
              </a:lnSpc>
            </a:pPr>
            <a:r>
              <a:rPr sz="1200" dirty="0">
                <a:latin typeface="Arial"/>
                <a:cs typeface="Arial"/>
              </a:rPr>
              <a:t>P</a:t>
            </a:r>
            <a:r>
              <a:rPr sz="1200" spc="4" dirty="0">
                <a:latin typeface="Arial"/>
                <a:cs typeface="Arial"/>
              </a:rPr>
              <a:t>e</a:t>
            </a:r>
            <a:r>
              <a:rPr sz="1200" spc="-4" dirty="0">
                <a:latin typeface="Arial"/>
                <a:cs typeface="Arial"/>
              </a:rPr>
              <a:t>m</a:t>
            </a:r>
            <a:r>
              <a:rPr sz="1200" spc="4" dirty="0">
                <a:latin typeface="Arial"/>
                <a:cs typeface="Arial"/>
              </a:rPr>
              <a:t>a</a:t>
            </a:r>
            <a:r>
              <a:rPr sz="1200" spc="0" dirty="0">
                <a:latin typeface="Arial"/>
                <a:cs typeface="Arial"/>
              </a:rPr>
              <a:t>in</a:t>
            </a:r>
            <a:r>
              <a:rPr sz="1200" spc="-4" dirty="0">
                <a:latin typeface="Arial"/>
                <a:cs typeface="Arial"/>
              </a:rPr>
              <a:t> b</a:t>
            </a:r>
            <a:r>
              <a:rPr sz="1200" spc="4" dirty="0">
                <a:latin typeface="Arial"/>
                <a:cs typeface="Arial"/>
              </a:rPr>
              <a:t>e</a:t>
            </a:r>
            <a:r>
              <a:rPr sz="1200" spc="0" dirty="0">
                <a:latin typeface="Arial"/>
                <a:cs typeface="Arial"/>
              </a:rPr>
              <a:t>rbicara</a:t>
            </a:r>
            <a:r>
              <a:rPr sz="1200" spc="-4" dirty="0">
                <a:latin typeface="Arial"/>
                <a:cs typeface="Arial"/>
              </a:rPr>
              <a:t> </a:t>
            </a:r>
            <a:r>
              <a:rPr sz="1200" spc="0" dirty="0">
                <a:latin typeface="Arial"/>
                <a:cs typeface="Arial"/>
              </a:rPr>
              <a:t>s</a:t>
            </a:r>
            <a:r>
              <a:rPr sz="1200" spc="4" dirty="0">
                <a:latin typeface="Arial"/>
                <a:cs typeface="Arial"/>
              </a:rPr>
              <a:t>e</a:t>
            </a:r>
            <a:r>
              <a:rPr sz="1200" spc="-4" dirty="0">
                <a:latin typeface="Arial"/>
                <a:cs typeface="Arial"/>
              </a:rPr>
              <a:t>n</a:t>
            </a:r>
            <a:r>
              <a:rPr sz="1200" spc="4" dirty="0">
                <a:latin typeface="Arial"/>
                <a:cs typeface="Arial"/>
              </a:rPr>
              <a:t>d</a:t>
            </a:r>
            <a:r>
              <a:rPr sz="1200" spc="0" dirty="0">
                <a:latin typeface="Arial"/>
                <a:cs typeface="Arial"/>
              </a:rPr>
              <a:t>i</a:t>
            </a:r>
            <a:r>
              <a:rPr sz="1200" spc="-4" dirty="0">
                <a:latin typeface="Arial"/>
                <a:cs typeface="Arial"/>
              </a:rPr>
              <a:t>r</a:t>
            </a:r>
            <a:r>
              <a:rPr sz="1200" spc="0" dirty="0">
                <a:latin typeface="Arial"/>
                <a:cs typeface="Arial"/>
              </a:rPr>
              <a:t>i</a:t>
            </a:r>
            <a:r>
              <a:rPr sz="1200" spc="-9" dirty="0">
                <a:latin typeface="Arial"/>
                <a:cs typeface="Arial"/>
              </a:rPr>
              <a:t> </a:t>
            </a:r>
            <a:r>
              <a:rPr sz="1200" spc="0" dirty="0">
                <a:latin typeface="Arial"/>
                <a:cs typeface="Arial"/>
              </a:rPr>
              <a:t>t</a:t>
            </a:r>
            <a:r>
              <a:rPr sz="1200" spc="4" dirty="0">
                <a:latin typeface="Arial"/>
                <a:cs typeface="Arial"/>
              </a:rPr>
              <a:t>anp</a:t>
            </a:r>
            <a:r>
              <a:rPr sz="1200" spc="0" dirty="0">
                <a:latin typeface="Arial"/>
                <a:cs typeface="Arial"/>
              </a:rPr>
              <a:t>a</a:t>
            </a:r>
            <a:r>
              <a:rPr sz="1200" spc="-14" dirty="0">
                <a:latin typeface="Arial"/>
                <a:cs typeface="Arial"/>
              </a:rPr>
              <a:t> </a:t>
            </a:r>
            <a:r>
              <a:rPr sz="1200" spc="4" dirty="0">
                <a:latin typeface="Arial"/>
                <a:cs typeface="Arial"/>
              </a:rPr>
              <a:t>ad</a:t>
            </a:r>
            <a:r>
              <a:rPr sz="1200" spc="0" dirty="0">
                <a:latin typeface="Arial"/>
                <a:cs typeface="Arial"/>
              </a:rPr>
              <a:t>a</a:t>
            </a:r>
            <a:r>
              <a:rPr sz="1200" spc="-4" dirty="0">
                <a:latin typeface="Arial"/>
                <a:cs typeface="Arial"/>
              </a:rPr>
              <a:t> </a:t>
            </a:r>
            <a:r>
              <a:rPr sz="1200" spc="0" dirty="0">
                <a:latin typeface="Arial"/>
                <a:cs typeface="Arial"/>
              </a:rPr>
              <a:t>law</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b</a:t>
            </a:r>
            <a:r>
              <a:rPr sz="1200" spc="-14" dirty="0">
                <a:latin typeface="Arial"/>
                <a:cs typeface="Arial"/>
              </a:rPr>
              <a:t>i</a:t>
            </a:r>
            <a:r>
              <a:rPr sz="1200" spc="0" dirty="0">
                <a:latin typeface="Arial"/>
                <a:cs typeface="Arial"/>
              </a:rPr>
              <a:t>c</a:t>
            </a:r>
            <a:r>
              <a:rPr sz="1200" spc="4" dirty="0">
                <a:latin typeface="Arial"/>
                <a:cs typeface="Arial"/>
              </a:rPr>
              <a:t>a</a:t>
            </a:r>
            <a:r>
              <a:rPr sz="1200" spc="0" dirty="0">
                <a:latin typeface="Arial"/>
                <a:cs typeface="Arial"/>
              </a:rPr>
              <a:t>ra</a:t>
            </a:r>
            <a:r>
              <a:rPr sz="1200" spc="-4" dirty="0">
                <a:latin typeface="Arial"/>
                <a:cs typeface="Arial"/>
              </a:rPr>
              <a:t> </a:t>
            </a:r>
            <a:r>
              <a:rPr sz="1200" spc="4" dirty="0">
                <a:latin typeface="Arial"/>
                <a:cs typeface="Arial"/>
              </a:rPr>
              <a:t>da</a:t>
            </a:r>
            <a:r>
              <a:rPr sz="1200" spc="0" dirty="0">
                <a:latin typeface="Arial"/>
                <a:cs typeface="Arial"/>
              </a:rPr>
              <a:t>n</a:t>
            </a:r>
            <a:r>
              <a:rPr sz="1200" spc="-14" dirty="0">
                <a:latin typeface="Arial"/>
                <a:cs typeface="Arial"/>
              </a:rPr>
              <a:t> </a:t>
            </a:r>
            <a:r>
              <a:rPr sz="1200" spc="4" dirty="0">
                <a:latin typeface="Arial"/>
                <a:cs typeface="Arial"/>
              </a:rPr>
              <a:t>m</a:t>
            </a:r>
            <a:r>
              <a:rPr sz="1200" spc="-4" dirty="0">
                <a:latin typeface="Arial"/>
                <a:cs typeface="Arial"/>
              </a:rPr>
              <a:t>e</a:t>
            </a:r>
            <a:r>
              <a:rPr sz="1200" spc="4" dirty="0">
                <a:latin typeface="Arial"/>
                <a:cs typeface="Arial"/>
              </a:rPr>
              <a:t>n</a:t>
            </a:r>
            <a:r>
              <a:rPr sz="1200" spc="0" dirty="0">
                <a:latin typeface="Arial"/>
                <a:cs typeface="Arial"/>
              </a:rPr>
              <a:t>y</a:t>
            </a:r>
            <a:r>
              <a:rPr sz="1200" spc="-4" dirty="0">
                <a:latin typeface="Arial"/>
                <a:cs typeface="Arial"/>
              </a:rPr>
              <a:t>a</a:t>
            </a:r>
            <a:r>
              <a:rPr sz="1200" spc="4" dirty="0">
                <a:latin typeface="Arial"/>
                <a:cs typeface="Arial"/>
              </a:rPr>
              <a:t>m</a:t>
            </a:r>
            <a:r>
              <a:rPr sz="1200" spc="-4" dirty="0">
                <a:latin typeface="Arial"/>
                <a:cs typeface="Arial"/>
              </a:rPr>
              <a:t>p</a:t>
            </a:r>
            <a:r>
              <a:rPr sz="1200" spc="4" dirty="0">
                <a:latin typeface="Arial"/>
                <a:cs typeface="Arial"/>
              </a:rPr>
              <a:t>a</a:t>
            </a:r>
            <a:r>
              <a:rPr sz="1200" spc="0" dirty="0">
                <a:latin typeface="Arial"/>
                <a:cs typeface="Arial"/>
              </a:rPr>
              <a:t>ikan </a:t>
            </a:r>
            <a:r>
              <a:rPr sz="1200" spc="4" dirty="0">
                <a:latin typeface="Arial"/>
                <a:cs typeface="Arial"/>
              </a:rPr>
              <a:t>be</a:t>
            </a:r>
            <a:r>
              <a:rPr sz="1200" spc="0" dirty="0">
                <a:latin typeface="Arial"/>
                <a:cs typeface="Arial"/>
              </a:rPr>
              <a:t>r</a:t>
            </a:r>
            <a:r>
              <a:rPr sz="1200" spc="-9" dirty="0">
                <a:latin typeface="Arial"/>
                <a:cs typeface="Arial"/>
              </a:rPr>
              <a:t>b</a:t>
            </a:r>
            <a:r>
              <a:rPr sz="1200" spc="4" dirty="0">
                <a:latin typeface="Arial"/>
                <a:cs typeface="Arial"/>
              </a:rPr>
              <a:t>a</a:t>
            </a:r>
            <a:r>
              <a:rPr sz="1200" spc="-4" dirty="0">
                <a:latin typeface="Arial"/>
                <a:cs typeface="Arial"/>
              </a:rPr>
              <a:t>g</a:t>
            </a:r>
            <a:r>
              <a:rPr sz="1200" spc="4" dirty="0">
                <a:latin typeface="Arial"/>
                <a:cs typeface="Arial"/>
              </a:rPr>
              <a:t>a</a:t>
            </a:r>
            <a:r>
              <a:rPr sz="1200" spc="0" dirty="0">
                <a:latin typeface="Arial"/>
                <a:cs typeface="Arial"/>
              </a:rPr>
              <a:t>i</a:t>
            </a:r>
            <a:r>
              <a:rPr sz="1200" spc="-9" dirty="0">
                <a:latin typeface="Arial"/>
                <a:cs typeface="Arial"/>
              </a:rPr>
              <a:t> </a:t>
            </a:r>
            <a:r>
              <a:rPr sz="1200" spc="0" dirty="0">
                <a:latin typeface="Arial"/>
                <a:cs typeface="Arial"/>
              </a:rPr>
              <a:t>kisah </a:t>
            </a:r>
            <a:r>
              <a:rPr sz="1200" spc="4" dirty="0">
                <a:latin typeface="Arial"/>
                <a:cs typeface="Arial"/>
              </a:rPr>
              <a:t>a</a:t>
            </a:r>
            <a:r>
              <a:rPr sz="1200" spc="-9" dirty="0">
                <a:latin typeface="Arial"/>
                <a:cs typeface="Arial"/>
              </a:rPr>
              <a:t>t</a:t>
            </a:r>
            <a:r>
              <a:rPr sz="1200" spc="4" dirty="0">
                <a:latin typeface="Arial"/>
                <a:cs typeface="Arial"/>
              </a:rPr>
              <a:t>a</a:t>
            </a:r>
            <a:r>
              <a:rPr sz="1200" spc="0" dirty="0">
                <a:latin typeface="Arial"/>
                <a:cs typeface="Arial"/>
              </a:rPr>
              <a:t>u</a:t>
            </a:r>
            <a:r>
              <a:rPr sz="1200" spc="-14" dirty="0">
                <a:latin typeface="Arial"/>
                <a:cs typeface="Arial"/>
              </a:rPr>
              <a:t> </a:t>
            </a:r>
            <a:r>
              <a:rPr sz="1200" spc="4" dirty="0">
                <a:latin typeface="Arial"/>
                <a:cs typeface="Arial"/>
              </a:rPr>
              <a:t>gaga</a:t>
            </a:r>
            <a:r>
              <a:rPr sz="1200" spc="-9" dirty="0">
                <a:latin typeface="Arial"/>
                <a:cs typeface="Arial"/>
              </a:rPr>
              <a:t>s</a:t>
            </a:r>
            <a:r>
              <a:rPr sz="1200" spc="4" dirty="0">
                <a:latin typeface="Arial"/>
                <a:cs typeface="Arial"/>
              </a:rPr>
              <a:t>a</a:t>
            </a:r>
            <a:r>
              <a:rPr sz="1200" spc="0" dirty="0">
                <a:latin typeface="Arial"/>
                <a:cs typeface="Arial"/>
              </a:rPr>
              <a:t>n</a:t>
            </a:r>
            <a:r>
              <a:rPr sz="1200" spc="-4" dirty="0">
                <a:latin typeface="Arial"/>
                <a:cs typeface="Arial"/>
              </a:rPr>
              <a:t> </a:t>
            </a:r>
            <a:r>
              <a:rPr sz="1200" spc="0" dirty="0">
                <a:latin typeface="Arial"/>
                <a:cs typeface="Arial"/>
              </a:rPr>
              <a:t>y</a:t>
            </a:r>
            <a:r>
              <a:rPr sz="1200" spc="-4" dirty="0">
                <a:latin typeface="Arial"/>
                <a:cs typeface="Arial"/>
              </a:rPr>
              <a:t>a</a:t>
            </a:r>
            <a:r>
              <a:rPr sz="1200" spc="4" dirty="0">
                <a:latin typeface="Arial"/>
                <a:cs typeface="Arial"/>
              </a:rPr>
              <a:t>n</a:t>
            </a:r>
            <a:r>
              <a:rPr sz="1200" spc="0" dirty="0">
                <a:latin typeface="Arial"/>
                <a:cs typeface="Arial"/>
              </a:rPr>
              <a:t>g</a:t>
            </a:r>
            <a:r>
              <a:rPr sz="1200" spc="-4" dirty="0">
                <a:latin typeface="Arial"/>
                <a:cs typeface="Arial"/>
              </a:rPr>
              <a:t> </a:t>
            </a:r>
            <a:r>
              <a:rPr sz="1200" spc="0" dirty="0">
                <a:latin typeface="Arial"/>
                <a:cs typeface="Arial"/>
              </a:rPr>
              <a:t>i</a:t>
            </a:r>
            <a:r>
              <a:rPr sz="1200" spc="-9" dirty="0">
                <a:latin typeface="Arial"/>
                <a:cs typeface="Arial"/>
              </a:rPr>
              <a:t>n</a:t>
            </a:r>
            <a:r>
              <a:rPr sz="1200" spc="-4" dirty="0">
                <a:latin typeface="Arial"/>
                <a:cs typeface="Arial"/>
              </a:rPr>
              <a:t>g</a:t>
            </a:r>
            <a:r>
              <a:rPr sz="1200" spc="-14" dirty="0">
                <a:latin typeface="Arial"/>
                <a:cs typeface="Arial"/>
              </a:rPr>
              <a:t>i</a:t>
            </a:r>
            <a:r>
              <a:rPr sz="1200" spc="0" dirty="0">
                <a:latin typeface="Arial"/>
                <a:cs typeface="Arial"/>
              </a:rPr>
              <a:t>n </a:t>
            </a:r>
            <a:r>
              <a:rPr sz="1200" spc="4" dirty="0">
                <a:latin typeface="Arial"/>
                <a:cs typeface="Arial"/>
              </a:rPr>
              <a:t>d</a:t>
            </a:r>
            <a:r>
              <a:rPr sz="1200" spc="0" dirty="0">
                <a:latin typeface="Arial"/>
                <a:cs typeface="Arial"/>
              </a:rPr>
              <a:t>ib</a:t>
            </a:r>
            <a:r>
              <a:rPr sz="1200" spc="4" dirty="0">
                <a:latin typeface="Arial"/>
                <a:cs typeface="Arial"/>
              </a:rPr>
              <a:t>a</a:t>
            </a:r>
            <a:r>
              <a:rPr sz="1200" spc="0" dirty="0">
                <a:latin typeface="Arial"/>
                <a:cs typeface="Arial"/>
              </a:rPr>
              <a:t>wak</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p</a:t>
            </a:r>
            <a:r>
              <a:rPr sz="1200" spc="4" dirty="0">
                <a:latin typeface="Arial"/>
                <a:cs typeface="Arial"/>
              </a:rPr>
              <a:t>a</a:t>
            </a:r>
            <a:r>
              <a:rPr sz="1200" spc="-4" dirty="0">
                <a:latin typeface="Arial"/>
                <a:cs typeface="Arial"/>
              </a:rPr>
              <a:t>d</a:t>
            </a:r>
            <a:r>
              <a:rPr sz="1200" spc="0" dirty="0">
                <a:latin typeface="Arial"/>
                <a:cs typeface="Arial"/>
              </a:rPr>
              <a:t>a</a:t>
            </a:r>
            <a:r>
              <a:rPr sz="1200" spc="4"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me</a:t>
            </a:r>
            <a:r>
              <a:rPr sz="1200" spc="4" dirty="0">
                <a:latin typeface="Arial"/>
                <a:cs typeface="Arial"/>
              </a:rPr>
              <a:t>n</a:t>
            </a:r>
            <a:r>
              <a:rPr sz="1200" spc="0" dirty="0">
                <a:latin typeface="Arial"/>
                <a:cs typeface="Arial"/>
              </a:rPr>
              <a:t>t</a:t>
            </a:r>
            <a:r>
              <a:rPr sz="1200" spc="4" dirty="0">
                <a:latin typeface="Arial"/>
                <a:cs typeface="Arial"/>
              </a:rPr>
              <a:t>a</a:t>
            </a:r>
            <a:r>
              <a:rPr sz="1200" spc="0" dirty="0">
                <a:latin typeface="Arial"/>
                <a:cs typeface="Arial"/>
              </a:rPr>
              <a:t>s</a:t>
            </a:r>
            <a:r>
              <a:rPr sz="1200" spc="-4" dirty="0">
                <a:latin typeface="Arial"/>
                <a:cs typeface="Arial"/>
              </a:rPr>
              <a:t>a</a:t>
            </a:r>
            <a:r>
              <a:rPr sz="1200" spc="4" dirty="0">
                <a:latin typeface="Arial"/>
                <a:cs typeface="Arial"/>
              </a:rPr>
              <a:t>n</a:t>
            </a:r>
            <a:r>
              <a:rPr sz="1200" spc="0" dirty="0">
                <a:latin typeface="Arial"/>
                <a:cs typeface="Arial"/>
              </a:rPr>
              <a:t>.</a:t>
            </a:r>
            <a:endParaRPr sz="1200" dirty="0">
              <a:latin typeface="Arial"/>
              <a:cs typeface="Arial"/>
            </a:endParaRPr>
          </a:p>
        </p:txBody>
      </p:sp>
      <p:sp>
        <p:nvSpPr>
          <p:cNvPr id="2" name="object 2"/>
          <p:cNvSpPr txBox="1"/>
          <p:nvPr/>
        </p:nvSpPr>
        <p:spPr>
          <a:xfrm>
            <a:off x="1051356" y="1500838"/>
            <a:ext cx="2556789" cy="1340993"/>
          </a:xfrm>
          <a:prstGeom prst="rect">
            <a:avLst/>
          </a:prstGeom>
        </p:spPr>
        <p:txBody>
          <a:bodyPr wrap="square" lIns="0" tIns="8413" rIns="0" bIns="0" rtlCol="0">
            <a:noAutofit/>
          </a:bodyPr>
          <a:lstStyle/>
          <a:p>
            <a:pPr marL="12700">
              <a:lnSpc>
                <a:spcPts val="1325"/>
              </a:lnSpc>
            </a:pPr>
            <a:r>
              <a:rPr sz="1200" b="1" spc="0" dirty="0">
                <a:latin typeface="Arial"/>
                <a:cs typeface="Arial"/>
              </a:rPr>
              <a:t>Teater </a:t>
            </a:r>
            <a:r>
              <a:rPr sz="1200" spc="0" dirty="0">
                <a:latin typeface="Arial"/>
                <a:cs typeface="Arial"/>
              </a:rPr>
              <a:t>terbagi menjadi empat </a:t>
            </a:r>
            <a:r>
              <a:rPr sz="1200" b="1" spc="0" dirty="0">
                <a:latin typeface="Arial"/>
                <a:cs typeface="Arial"/>
              </a:rPr>
              <a:t>fungsi</a:t>
            </a:r>
            <a:endParaRPr sz="1200" dirty="0">
              <a:latin typeface="Arial"/>
              <a:cs typeface="Arial"/>
            </a:endParaRPr>
          </a:p>
          <a:p>
            <a:pPr marL="12700" marR="22860">
              <a:lnSpc>
                <a:spcPct val="95825"/>
              </a:lnSpc>
              <a:spcBef>
                <a:spcPts val="833"/>
              </a:spcBef>
            </a:pPr>
            <a:r>
              <a:rPr sz="1200" spc="0" dirty="0">
                <a:latin typeface="Arial"/>
                <a:cs typeface="Arial"/>
              </a:rPr>
              <a:t>1. Sebagai sarana upacara</a:t>
            </a:r>
            <a:endParaRPr sz="1200" dirty="0">
              <a:latin typeface="Arial"/>
              <a:cs typeface="Arial"/>
            </a:endParaRPr>
          </a:p>
          <a:p>
            <a:pPr marL="12700" marR="22860">
              <a:lnSpc>
                <a:spcPct val="95825"/>
              </a:lnSpc>
              <a:spcBef>
                <a:spcPts val="915"/>
              </a:spcBef>
            </a:pPr>
            <a:r>
              <a:rPr sz="1200" dirty="0">
                <a:latin typeface="Arial"/>
                <a:cs typeface="Arial"/>
              </a:rPr>
              <a:t>2. Sebagai media ekspresi</a:t>
            </a:r>
          </a:p>
          <a:p>
            <a:pPr marL="12700" marR="22860">
              <a:lnSpc>
                <a:spcPct val="95825"/>
              </a:lnSpc>
              <a:spcBef>
                <a:spcPts val="912"/>
              </a:spcBef>
            </a:pPr>
            <a:r>
              <a:rPr sz="1200" dirty="0">
                <a:latin typeface="Arial"/>
                <a:cs typeface="Arial"/>
              </a:rPr>
              <a:t>3. Sebagai media hiburan</a:t>
            </a:r>
          </a:p>
          <a:p>
            <a:pPr marL="12700" marR="22860">
              <a:lnSpc>
                <a:spcPct val="95825"/>
              </a:lnSpc>
              <a:spcBef>
                <a:spcPts val="912"/>
              </a:spcBef>
            </a:pPr>
            <a:r>
              <a:rPr sz="1200" spc="0" dirty="0">
                <a:latin typeface="Arial"/>
                <a:cs typeface="Arial"/>
              </a:rPr>
              <a:t>4. Sebagai media pendidikan</a:t>
            </a:r>
            <a:endParaRPr sz="1200" dirty="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object 10"/>
          <p:cNvSpPr txBox="1"/>
          <p:nvPr/>
        </p:nvSpPr>
        <p:spPr>
          <a:xfrm>
            <a:off x="1410970" y="799798"/>
            <a:ext cx="7015226" cy="1229740"/>
          </a:xfrm>
          <a:prstGeom prst="rect">
            <a:avLst/>
          </a:prstGeom>
        </p:spPr>
        <p:txBody>
          <a:bodyPr wrap="square" lIns="0" tIns="8413" rIns="0" bIns="0" rtlCol="0">
            <a:noAutofit/>
          </a:bodyPr>
          <a:lstStyle/>
          <a:p>
            <a:pPr marL="12700" marR="22859">
              <a:lnSpc>
                <a:spcPts val="1325"/>
              </a:lnSpc>
            </a:pPr>
            <a:r>
              <a:rPr sz="1200" spc="0" dirty="0">
                <a:latin typeface="Arial"/>
                <a:cs typeface="Arial"/>
              </a:rPr>
              <a:t>menggambar flora, fauna, dan alam benda antara lain: </a:t>
            </a:r>
            <a:r>
              <a:rPr sz="1200" b="1" spc="0" dirty="0">
                <a:latin typeface="Arial"/>
                <a:cs typeface="Arial"/>
              </a:rPr>
              <a:t>Susunan (komposisi), Perbandingan</a:t>
            </a:r>
            <a:endParaRPr sz="1200" dirty="0">
              <a:latin typeface="Arial"/>
              <a:cs typeface="Arial"/>
            </a:endParaRPr>
          </a:p>
          <a:p>
            <a:pPr marL="12700" marR="22859">
              <a:lnSpc>
                <a:spcPct val="95825"/>
              </a:lnSpc>
              <a:spcBef>
                <a:spcPts val="617"/>
              </a:spcBef>
            </a:pPr>
            <a:r>
              <a:rPr sz="1200" b="1" spc="0" dirty="0">
                <a:latin typeface="Arial"/>
                <a:cs typeface="Arial"/>
              </a:rPr>
              <a:t>(proporsi), Keseimbangan (balance), Irama (ritme), Keselarasan (harmoni.</a:t>
            </a:r>
            <a:endParaRPr sz="1200" dirty="0">
              <a:latin typeface="Arial"/>
              <a:cs typeface="Arial"/>
            </a:endParaRPr>
          </a:p>
          <a:p>
            <a:pPr marL="12700" marR="22859">
              <a:lnSpc>
                <a:spcPct val="95825"/>
              </a:lnSpc>
              <a:spcBef>
                <a:spcPts val="696"/>
              </a:spcBef>
            </a:pPr>
            <a:r>
              <a:rPr sz="1200" spc="0" dirty="0">
                <a:latin typeface="Arial"/>
                <a:cs typeface="Arial"/>
              </a:rPr>
              <a:t>Media dalam Menggambar Flora, Fauna, dan Alam Benda</a:t>
            </a:r>
            <a:endParaRPr sz="1200" dirty="0">
              <a:latin typeface="Arial"/>
              <a:cs typeface="Arial"/>
            </a:endParaRPr>
          </a:p>
          <a:p>
            <a:pPr marL="12700">
              <a:lnSpc>
                <a:spcPct val="95825"/>
              </a:lnSpc>
              <a:spcBef>
                <a:spcPts val="684"/>
              </a:spcBef>
            </a:pPr>
            <a:r>
              <a:rPr sz="1200" spc="0" dirty="0">
                <a:latin typeface="Arial"/>
                <a:cs typeface="Arial"/>
              </a:rPr>
              <a:t>Media adalah sarana yang diperlukan dalam membuat gambar flora, fauna, dan alam benda antara lain</a:t>
            </a:r>
            <a:endParaRPr sz="1200" dirty="0">
              <a:latin typeface="Arial"/>
              <a:cs typeface="Arial"/>
            </a:endParaRPr>
          </a:p>
          <a:p>
            <a:pPr marL="12700" marR="22859">
              <a:lnSpc>
                <a:spcPct val="95825"/>
              </a:lnSpc>
              <a:spcBef>
                <a:spcPts val="699"/>
              </a:spcBef>
            </a:pPr>
            <a:r>
              <a:rPr sz="1200" dirty="0">
                <a:latin typeface="Arial"/>
                <a:cs typeface="Arial"/>
              </a:rPr>
              <a:t>:</a:t>
            </a:r>
          </a:p>
        </p:txBody>
      </p:sp>
      <p:sp>
        <p:nvSpPr>
          <p:cNvPr id="9" name="object 9"/>
          <p:cNvSpPr txBox="1"/>
          <p:nvPr/>
        </p:nvSpPr>
        <p:spPr>
          <a:xfrm>
            <a:off x="1229664" y="1325578"/>
            <a:ext cx="176580" cy="177800"/>
          </a:xfrm>
          <a:prstGeom prst="rect">
            <a:avLst/>
          </a:prstGeom>
        </p:spPr>
        <p:txBody>
          <a:bodyPr wrap="square" lIns="0" tIns="8413" rIns="0" bIns="0" rtlCol="0">
            <a:noAutofit/>
          </a:bodyPr>
          <a:lstStyle/>
          <a:p>
            <a:pPr marL="12700">
              <a:lnSpc>
                <a:spcPts val="1325"/>
              </a:lnSpc>
            </a:pPr>
            <a:r>
              <a:rPr sz="1200" spc="4" dirty="0">
                <a:latin typeface="Arial"/>
                <a:cs typeface="Arial"/>
              </a:rPr>
              <a:t>5.</a:t>
            </a:r>
            <a:endParaRPr sz="1200">
              <a:latin typeface="Arial"/>
              <a:cs typeface="Arial"/>
            </a:endParaRPr>
          </a:p>
        </p:txBody>
      </p:sp>
      <p:sp>
        <p:nvSpPr>
          <p:cNvPr id="8" name="object 8"/>
          <p:cNvSpPr txBox="1"/>
          <p:nvPr/>
        </p:nvSpPr>
        <p:spPr>
          <a:xfrm>
            <a:off x="1410970" y="2113867"/>
            <a:ext cx="167155" cy="1229360"/>
          </a:xfrm>
          <a:prstGeom prst="rect">
            <a:avLst/>
          </a:prstGeom>
        </p:spPr>
        <p:txBody>
          <a:bodyPr wrap="square" lIns="0" tIns="8413" rIns="0" bIns="0" rtlCol="0">
            <a:noAutofit/>
          </a:bodyPr>
          <a:lstStyle/>
          <a:p>
            <a:pPr marL="12700" marR="3426" algn="just">
              <a:lnSpc>
                <a:spcPts val="1325"/>
              </a:lnSpc>
            </a:pPr>
            <a:r>
              <a:rPr sz="1200" spc="4" dirty="0">
                <a:latin typeface="Arial"/>
                <a:cs typeface="Arial"/>
              </a:rPr>
              <a:t>a.</a:t>
            </a:r>
            <a:endParaRPr sz="1200" dirty="0">
              <a:latin typeface="Arial"/>
              <a:cs typeface="Arial"/>
            </a:endParaRPr>
          </a:p>
          <a:p>
            <a:pPr marL="12700" algn="just">
              <a:lnSpc>
                <a:spcPts val="1379"/>
              </a:lnSpc>
              <a:spcBef>
                <a:spcPts val="617"/>
              </a:spcBef>
            </a:pPr>
            <a:r>
              <a:rPr sz="1200" spc="4" dirty="0">
                <a:latin typeface="Arial"/>
                <a:cs typeface="Arial"/>
              </a:rPr>
              <a:t>b. </a:t>
            </a:r>
            <a:endParaRPr sz="1200" dirty="0">
              <a:latin typeface="Arial"/>
              <a:cs typeface="Arial"/>
            </a:endParaRPr>
          </a:p>
          <a:p>
            <a:pPr marL="12700" algn="just">
              <a:lnSpc>
                <a:spcPts val="1379"/>
              </a:lnSpc>
              <a:spcBef>
                <a:spcPts val="689"/>
              </a:spcBef>
            </a:pPr>
            <a:r>
              <a:rPr sz="1200" dirty="0">
                <a:latin typeface="Arial"/>
                <a:cs typeface="Arial"/>
              </a:rPr>
              <a:t>c. </a:t>
            </a:r>
          </a:p>
          <a:p>
            <a:pPr marL="12700" algn="just">
              <a:lnSpc>
                <a:spcPts val="1379"/>
              </a:lnSpc>
              <a:spcBef>
                <a:spcPts val="689"/>
              </a:spcBef>
            </a:pPr>
            <a:r>
              <a:rPr sz="1200" spc="4" dirty="0">
                <a:latin typeface="Arial"/>
                <a:cs typeface="Arial"/>
              </a:rPr>
              <a:t>d.</a:t>
            </a:r>
            <a:endParaRPr sz="1200" dirty="0">
              <a:latin typeface="Arial"/>
              <a:cs typeface="Arial"/>
            </a:endParaRPr>
          </a:p>
          <a:p>
            <a:pPr marL="12700" marR="3426" algn="just">
              <a:lnSpc>
                <a:spcPct val="95825"/>
              </a:lnSpc>
              <a:spcBef>
                <a:spcPts val="714"/>
              </a:spcBef>
            </a:pPr>
            <a:r>
              <a:rPr sz="1200" spc="4" dirty="0">
                <a:latin typeface="Arial"/>
                <a:cs typeface="Arial"/>
              </a:rPr>
              <a:t>e.</a:t>
            </a:r>
            <a:endParaRPr sz="1200" dirty="0">
              <a:latin typeface="Arial"/>
              <a:cs typeface="Arial"/>
            </a:endParaRPr>
          </a:p>
        </p:txBody>
      </p:sp>
      <p:sp>
        <p:nvSpPr>
          <p:cNvPr id="7" name="object 7"/>
          <p:cNvSpPr txBox="1"/>
          <p:nvPr/>
        </p:nvSpPr>
        <p:spPr>
          <a:xfrm>
            <a:off x="1639570" y="2113867"/>
            <a:ext cx="5876770" cy="1229360"/>
          </a:xfrm>
          <a:prstGeom prst="rect">
            <a:avLst/>
          </a:prstGeom>
        </p:spPr>
        <p:txBody>
          <a:bodyPr wrap="square" lIns="0" tIns="8413" rIns="0" bIns="0" rtlCol="0">
            <a:noAutofit/>
          </a:bodyPr>
          <a:lstStyle/>
          <a:p>
            <a:pPr marL="12700" marR="13586">
              <a:lnSpc>
                <a:spcPts val="1325"/>
              </a:lnSpc>
            </a:pPr>
            <a:r>
              <a:rPr sz="1200" spc="0" dirty="0">
                <a:latin typeface="Arial"/>
                <a:cs typeface="Arial"/>
              </a:rPr>
              <a:t>Kertas gambar</a:t>
            </a:r>
            <a:endParaRPr sz="1200" dirty="0">
              <a:latin typeface="Arial"/>
              <a:cs typeface="Arial"/>
            </a:endParaRPr>
          </a:p>
          <a:p>
            <a:pPr marL="12700" marR="13586">
              <a:lnSpc>
                <a:spcPct val="95825"/>
              </a:lnSpc>
              <a:spcBef>
                <a:spcPts val="617"/>
              </a:spcBef>
            </a:pPr>
            <a:r>
              <a:rPr sz="1200" spc="1" dirty="0">
                <a:latin typeface="Arial"/>
                <a:cs typeface="Arial"/>
              </a:rPr>
              <a:t>Pensil</a:t>
            </a:r>
            <a:endParaRPr sz="1200" dirty="0">
              <a:latin typeface="Arial"/>
              <a:cs typeface="Arial"/>
            </a:endParaRPr>
          </a:p>
          <a:p>
            <a:pPr marL="12700" marR="13586">
              <a:lnSpc>
                <a:spcPct val="95825"/>
              </a:lnSpc>
              <a:spcBef>
                <a:spcPts val="696"/>
              </a:spcBef>
            </a:pPr>
            <a:r>
              <a:rPr sz="1200" spc="1" dirty="0">
                <a:latin typeface="Arial"/>
                <a:cs typeface="Arial"/>
              </a:rPr>
              <a:t>Penghapus</a:t>
            </a:r>
            <a:endParaRPr sz="1200" dirty="0">
              <a:latin typeface="Arial"/>
              <a:cs typeface="Arial"/>
            </a:endParaRPr>
          </a:p>
          <a:p>
            <a:pPr marL="12700">
              <a:lnSpc>
                <a:spcPts val="2080"/>
              </a:lnSpc>
              <a:spcBef>
                <a:spcPts val="249"/>
              </a:spcBef>
            </a:pPr>
            <a:r>
              <a:rPr sz="1200" spc="0" dirty="0">
                <a:latin typeface="Arial"/>
                <a:cs typeface="Arial"/>
              </a:rPr>
              <a:t>Media kering diantaranya adalah pensil, bolpoin, pensil warna, krayon, pastel, spidol. Media basah diantaranya adalah cat poster (cat plakat), cat air, cat minyak, cat acrylic.</a:t>
            </a:r>
            <a:endParaRPr sz="1200" dirty="0">
              <a:latin typeface="Arial"/>
              <a:cs typeface="Arial"/>
            </a:endParaRPr>
          </a:p>
        </p:txBody>
      </p:sp>
      <p:sp>
        <p:nvSpPr>
          <p:cNvPr id="6" name="object 6"/>
          <p:cNvSpPr txBox="1"/>
          <p:nvPr/>
        </p:nvSpPr>
        <p:spPr>
          <a:xfrm>
            <a:off x="1229664" y="3427809"/>
            <a:ext cx="176580" cy="177800"/>
          </a:xfrm>
          <a:prstGeom prst="rect">
            <a:avLst/>
          </a:prstGeom>
        </p:spPr>
        <p:txBody>
          <a:bodyPr wrap="square" lIns="0" tIns="8413" rIns="0" bIns="0" rtlCol="0">
            <a:noAutofit/>
          </a:bodyPr>
          <a:lstStyle/>
          <a:p>
            <a:pPr marL="12700">
              <a:lnSpc>
                <a:spcPts val="1325"/>
              </a:lnSpc>
            </a:pPr>
            <a:r>
              <a:rPr sz="1200" spc="4" dirty="0">
                <a:latin typeface="Arial"/>
                <a:cs typeface="Arial"/>
              </a:rPr>
              <a:t>6.</a:t>
            </a:r>
            <a:endParaRPr sz="1200">
              <a:latin typeface="Arial"/>
              <a:cs typeface="Arial"/>
            </a:endParaRPr>
          </a:p>
        </p:txBody>
      </p:sp>
      <p:sp>
        <p:nvSpPr>
          <p:cNvPr id="5" name="object 5"/>
          <p:cNvSpPr txBox="1"/>
          <p:nvPr/>
        </p:nvSpPr>
        <p:spPr>
          <a:xfrm>
            <a:off x="1410970" y="3427809"/>
            <a:ext cx="3554374" cy="177800"/>
          </a:xfrm>
          <a:prstGeom prst="rect">
            <a:avLst/>
          </a:prstGeom>
        </p:spPr>
        <p:txBody>
          <a:bodyPr wrap="square" lIns="0" tIns="8413" rIns="0" bIns="0" rtlCol="0">
            <a:noAutofit/>
          </a:bodyPr>
          <a:lstStyle/>
          <a:p>
            <a:pPr marL="12700">
              <a:lnSpc>
                <a:spcPts val="1325"/>
              </a:lnSpc>
            </a:pPr>
            <a:r>
              <a:rPr sz="1200" spc="0" dirty="0">
                <a:latin typeface="Arial"/>
                <a:cs typeface="Arial"/>
              </a:rPr>
              <a:t>Teknik Menggambar Flora, Fauna, dan Alam Benda</a:t>
            </a:r>
            <a:endParaRPr sz="1200" dirty="0">
              <a:latin typeface="Arial"/>
              <a:cs typeface="Arial"/>
            </a:endParaRPr>
          </a:p>
        </p:txBody>
      </p:sp>
      <p:sp>
        <p:nvSpPr>
          <p:cNvPr id="4" name="object 4"/>
          <p:cNvSpPr txBox="1"/>
          <p:nvPr/>
        </p:nvSpPr>
        <p:spPr>
          <a:xfrm>
            <a:off x="1410970" y="3691461"/>
            <a:ext cx="176428" cy="965708"/>
          </a:xfrm>
          <a:prstGeom prst="rect">
            <a:avLst/>
          </a:prstGeom>
        </p:spPr>
        <p:txBody>
          <a:bodyPr wrap="square" lIns="0" tIns="8413" rIns="0" bIns="0" rtlCol="0">
            <a:noAutofit/>
          </a:bodyPr>
          <a:lstStyle/>
          <a:p>
            <a:pPr marL="12700">
              <a:lnSpc>
                <a:spcPts val="1325"/>
              </a:lnSpc>
            </a:pPr>
            <a:r>
              <a:rPr sz="1200" spc="4" dirty="0">
                <a:latin typeface="Arial"/>
                <a:cs typeface="Arial"/>
              </a:rPr>
              <a:t>a.</a:t>
            </a:r>
            <a:endParaRPr sz="1200" dirty="0">
              <a:latin typeface="Arial"/>
              <a:cs typeface="Arial"/>
            </a:endParaRPr>
          </a:p>
          <a:p>
            <a:pPr marL="12700" marR="9273">
              <a:lnSpc>
                <a:spcPts val="1379"/>
              </a:lnSpc>
              <a:spcBef>
                <a:spcPts val="617"/>
              </a:spcBef>
            </a:pPr>
            <a:r>
              <a:rPr sz="1200" spc="4" dirty="0">
                <a:latin typeface="Arial"/>
                <a:cs typeface="Arial"/>
              </a:rPr>
              <a:t>b. </a:t>
            </a:r>
            <a:endParaRPr sz="1200" dirty="0">
              <a:latin typeface="Arial"/>
              <a:cs typeface="Arial"/>
            </a:endParaRPr>
          </a:p>
          <a:p>
            <a:pPr marL="12700" marR="9273">
              <a:lnSpc>
                <a:spcPts val="1379"/>
              </a:lnSpc>
              <a:spcBef>
                <a:spcPts val="695"/>
              </a:spcBef>
            </a:pPr>
            <a:r>
              <a:rPr sz="1200" dirty="0">
                <a:latin typeface="Arial"/>
                <a:cs typeface="Arial"/>
              </a:rPr>
              <a:t>c</a:t>
            </a:r>
            <a:r>
              <a:rPr sz="1200" dirty="0">
                <a:solidFill>
                  <a:srgbClr val="202429"/>
                </a:solidFill>
                <a:latin typeface="Arial"/>
                <a:cs typeface="Arial"/>
              </a:rPr>
              <a:t>.</a:t>
            </a:r>
            <a:endParaRPr sz="1200" dirty="0">
              <a:latin typeface="Arial"/>
              <a:cs typeface="Arial"/>
            </a:endParaRPr>
          </a:p>
          <a:p>
            <a:pPr marL="12700">
              <a:lnSpc>
                <a:spcPct val="95825"/>
              </a:lnSpc>
              <a:spcBef>
                <a:spcPts val="700"/>
              </a:spcBef>
            </a:pPr>
            <a:r>
              <a:rPr sz="1200" spc="4" dirty="0">
                <a:latin typeface="Arial"/>
                <a:cs typeface="Arial"/>
              </a:rPr>
              <a:t>d</a:t>
            </a:r>
            <a:r>
              <a:rPr sz="1200" spc="4" dirty="0">
                <a:solidFill>
                  <a:srgbClr val="202429"/>
                </a:solidFill>
                <a:latin typeface="Arial"/>
                <a:cs typeface="Arial"/>
              </a:rPr>
              <a:t>.</a:t>
            </a:r>
            <a:endParaRPr sz="1200" dirty="0">
              <a:latin typeface="Arial"/>
              <a:cs typeface="Arial"/>
            </a:endParaRPr>
          </a:p>
        </p:txBody>
      </p:sp>
      <p:sp>
        <p:nvSpPr>
          <p:cNvPr id="3" name="object 3"/>
          <p:cNvSpPr txBox="1"/>
          <p:nvPr/>
        </p:nvSpPr>
        <p:spPr>
          <a:xfrm>
            <a:off x="1639570" y="3691461"/>
            <a:ext cx="1064158" cy="965708"/>
          </a:xfrm>
          <a:prstGeom prst="rect">
            <a:avLst/>
          </a:prstGeom>
        </p:spPr>
        <p:txBody>
          <a:bodyPr wrap="square" lIns="0" tIns="8413" rIns="0" bIns="0" rtlCol="0">
            <a:noAutofit/>
          </a:bodyPr>
          <a:lstStyle/>
          <a:p>
            <a:pPr marL="12700" marR="22860">
              <a:lnSpc>
                <a:spcPts val="1325"/>
              </a:lnSpc>
            </a:pPr>
            <a:r>
              <a:rPr sz="1200" spc="0" dirty="0">
                <a:latin typeface="Arial"/>
                <a:cs typeface="Arial"/>
              </a:rPr>
              <a:t>Teknik Blok</a:t>
            </a:r>
            <a:endParaRPr sz="1200">
              <a:latin typeface="Arial"/>
              <a:cs typeface="Arial"/>
            </a:endParaRPr>
          </a:p>
          <a:p>
            <a:pPr marL="12700" marR="22860">
              <a:lnSpc>
                <a:spcPct val="95825"/>
              </a:lnSpc>
              <a:spcBef>
                <a:spcPts val="617"/>
              </a:spcBef>
            </a:pPr>
            <a:r>
              <a:rPr sz="1200" dirty="0">
                <a:latin typeface="Arial"/>
                <a:cs typeface="Arial"/>
              </a:rPr>
              <a:t>Teknik Arsir</a:t>
            </a:r>
            <a:endParaRPr sz="1200">
              <a:latin typeface="Arial"/>
              <a:cs typeface="Arial"/>
            </a:endParaRPr>
          </a:p>
          <a:p>
            <a:pPr marL="12700" marR="22860">
              <a:lnSpc>
                <a:spcPct val="95825"/>
              </a:lnSpc>
              <a:spcBef>
                <a:spcPts val="696"/>
              </a:spcBef>
            </a:pPr>
            <a:r>
              <a:rPr sz="1200" spc="0" dirty="0">
                <a:latin typeface="Arial"/>
                <a:cs typeface="Arial"/>
              </a:rPr>
              <a:t>Teknik Dussel</a:t>
            </a:r>
            <a:endParaRPr sz="1200">
              <a:latin typeface="Arial"/>
              <a:cs typeface="Arial"/>
            </a:endParaRPr>
          </a:p>
          <a:p>
            <a:pPr marL="12700">
              <a:lnSpc>
                <a:spcPct val="95825"/>
              </a:lnSpc>
              <a:spcBef>
                <a:spcPts val="684"/>
              </a:spcBef>
            </a:pPr>
            <a:r>
              <a:rPr sz="1200" spc="0" dirty="0">
                <a:latin typeface="Arial"/>
                <a:cs typeface="Arial"/>
              </a:rPr>
              <a:t>Teknik Pointilis</a:t>
            </a:r>
            <a:endParaRPr sz="1200">
              <a:latin typeface="Arial"/>
              <a:cs typeface="Arial"/>
            </a:endParaRPr>
          </a:p>
        </p:txBody>
      </p:sp>
      <p:sp>
        <p:nvSpPr>
          <p:cNvPr id="2" name="object 2"/>
          <p:cNvSpPr txBox="1"/>
          <p:nvPr/>
        </p:nvSpPr>
        <p:spPr>
          <a:xfrm>
            <a:off x="1051356" y="5005530"/>
            <a:ext cx="7025485" cy="703529"/>
          </a:xfrm>
          <a:prstGeom prst="rect">
            <a:avLst/>
          </a:prstGeom>
        </p:spPr>
        <p:txBody>
          <a:bodyPr wrap="square" lIns="0" tIns="8413" rIns="0" bIns="0" rtlCol="0">
            <a:noAutofit/>
          </a:bodyPr>
          <a:lstStyle/>
          <a:p>
            <a:pPr marL="12700" marR="13586">
              <a:lnSpc>
                <a:spcPts val="1325"/>
              </a:lnSpc>
            </a:pPr>
            <a:r>
              <a:rPr sz="1200" b="1" spc="-9" dirty="0">
                <a:latin typeface="Arial"/>
                <a:cs typeface="Arial"/>
              </a:rPr>
              <a:t>B. RAGAM HIAS</a:t>
            </a:r>
            <a:endParaRPr sz="1200" dirty="0">
              <a:latin typeface="Arial"/>
              <a:cs typeface="Arial"/>
            </a:endParaRPr>
          </a:p>
          <a:p>
            <a:pPr marL="372313" indent="-181305">
              <a:lnSpc>
                <a:spcPts val="2060"/>
              </a:lnSpc>
              <a:spcBef>
                <a:spcPts val="206"/>
              </a:spcBef>
            </a:pPr>
            <a:r>
              <a:rPr sz="1100" spc="20" dirty="0">
                <a:latin typeface="Arial"/>
                <a:cs typeface="Arial"/>
              </a:rPr>
              <a:t>1. </a:t>
            </a:r>
            <a:r>
              <a:rPr sz="1200" spc="20" dirty="0">
                <a:latin typeface="Arial"/>
                <a:cs typeface="Arial"/>
              </a:rPr>
              <a:t>Pengertian Ragam Hias : </a:t>
            </a:r>
            <a:r>
              <a:rPr sz="1200" spc="20" dirty="0">
                <a:solidFill>
                  <a:srgbClr val="FFFF00"/>
                </a:solidFill>
                <a:latin typeface="Arial"/>
                <a:cs typeface="Arial"/>
              </a:rPr>
              <a:t>Berbagai gambar bentuk hias atau motif yang biasanya dibuat secara berulang dan memiliki pola tertentu.</a:t>
            </a:r>
            <a:endParaRPr sz="1200" dirty="0">
              <a:solidFill>
                <a:srgbClr val="FFFF00"/>
              </a:solidFill>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229664" y="799798"/>
            <a:ext cx="7207046" cy="2543429"/>
          </a:xfrm>
          <a:prstGeom prst="rect">
            <a:avLst/>
          </a:prstGeom>
        </p:spPr>
        <p:txBody>
          <a:bodyPr wrap="square" lIns="0" tIns="8413" rIns="0" bIns="0" rtlCol="0">
            <a:noAutofit/>
          </a:bodyPr>
          <a:lstStyle/>
          <a:p>
            <a:pPr marL="12700" marR="22859">
              <a:lnSpc>
                <a:spcPts val="1325"/>
              </a:lnSpc>
            </a:pPr>
            <a:r>
              <a:rPr sz="1100" spc="7" dirty="0">
                <a:latin typeface="Arial"/>
                <a:cs typeface="Arial"/>
              </a:rPr>
              <a:t>2. </a:t>
            </a:r>
            <a:r>
              <a:rPr sz="1200" spc="7" dirty="0">
                <a:latin typeface="Arial"/>
                <a:cs typeface="Arial"/>
              </a:rPr>
              <a:t>Jenis motif Ragam hias :</a:t>
            </a:r>
            <a:endParaRPr sz="1200" dirty="0">
              <a:latin typeface="Arial"/>
              <a:cs typeface="Arial"/>
            </a:endParaRPr>
          </a:p>
          <a:p>
            <a:pPr marL="373837" marR="639091" indent="-179832">
              <a:lnSpc>
                <a:spcPts val="1390"/>
              </a:lnSpc>
              <a:spcBef>
                <a:spcPts val="617"/>
              </a:spcBef>
            </a:pPr>
            <a:r>
              <a:rPr sz="1200" spc="16" dirty="0">
                <a:latin typeface="Arial"/>
                <a:cs typeface="Arial"/>
              </a:rPr>
              <a:t>a. Ragam hias Flora (</a:t>
            </a:r>
            <a:r>
              <a:rPr sz="1200" i="1" spc="16" dirty="0">
                <a:latin typeface="Arial"/>
                <a:cs typeface="Arial"/>
              </a:rPr>
              <a:t>Vegetal</a:t>
            </a:r>
            <a:r>
              <a:rPr sz="1200" spc="16" dirty="0">
                <a:latin typeface="Arial"/>
                <a:cs typeface="Arial"/>
              </a:rPr>
              <a:t>) : menampilkan ornamen-ornamen yang menyerupai tumbuh- </a:t>
            </a:r>
            <a:endParaRPr sz="1200" dirty="0">
              <a:latin typeface="Arial"/>
              <a:cs typeface="Arial"/>
            </a:endParaRPr>
          </a:p>
          <a:p>
            <a:pPr marL="373837" marR="639091">
              <a:lnSpc>
                <a:spcPts val="1379"/>
              </a:lnSpc>
              <a:spcBef>
                <a:spcPts val="700"/>
              </a:spcBef>
            </a:pPr>
            <a:r>
              <a:rPr sz="1200" spc="24" dirty="0">
                <a:latin typeface="Arial"/>
                <a:cs typeface="Arial"/>
              </a:rPr>
              <a:t>tumbuhan dari dedaunan, rerumputan dan bunga.</a:t>
            </a:r>
            <a:endParaRPr sz="1200" dirty="0">
              <a:latin typeface="Arial"/>
              <a:cs typeface="Arial"/>
            </a:endParaRPr>
          </a:p>
          <a:p>
            <a:pPr marL="194005" marR="22859">
              <a:lnSpc>
                <a:spcPct val="95825"/>
              </a:lnSpc>
              <a:spcBef>
                <a:spcPts val="700"/>
              </a:spcBef>
            </a:pPr>
            <a:r>
              <a:rPr sz="1200" spc="25" dirty="0">
                <a:latin typeface="Arial"/>
                <a:cs typeface="Arial"/>
              </a:rPr>
              <a:t>b. Ragam hias fauna (</a:t>
            </a:r>
            <a:r>
              <a:rPr sz="1200" i="1" spc="25" dirty="0">
                <a:latin typeface="Arial"/>
                <a:cs typeface="Arial"/>
              </a:rPr>
              <a:t>Animal</a:t>
            </a:r>
            <a:r>
              <a:rPr sz="1200" spc="25" dirty="0">
                <a:latin typeface="Arial"/>
                <a:cs typeface="Arial"/>
              </a:rPr>
              <a:t>) : gambar hias yang distilasikan dari berbagai binatang</a:t>
            </a:r>
            <a:endParaRPr sz="1200" dirty="0">
              <a:latin typeface="Arial"/>
              <a:cs typeface="Arial"/>
            </a:endParaRPr>
          </a:p>
          <a:p>
            <a:pPr marL="373837" marR="230659" indent="-179832">
              <a:lnSpc>
                <a:spcPts val="1379"/>
              </a:lnSpc>
              <a:spcBef>
                <a:spcPts val="699"/>
              </a:spcBef>
            </a:pPr>
            <a:r>
              <a:rPr sz="1200" spc="26" dirty="0">
                <a:latin typeface="Arial"/>
                <a:cs typeface="Arial"/>
              </a:rPr>
              <a:t>c. Ragam hias Geometris : gambar hias yang dibuat dari bentuk-bentuk geometris seperti garis- </a:t>
            </a:r>
            <a:endParaRPr sz="1200" dirty="0">
              <a:latin typeface="Arial"/>
              <a:cs typeface="Arial"/>
            </a:endParaRPr>
          </a:p>
          <a:p>
            <a:pPr marL="373837" marR="230659">
              <a:lnSpc>
                <a:spcPts val="1379"/>
              </a:lnSpc>
              <a:spcBef>
                <a:spcPts val="684"/>
              </a:spcBef>
            </a:pPr>
            <a:r>
              <a:rPr sz="1200" spc="24" dirty="0">
                <a:latin typeface="Arial"/>
                <a:cs typeface="Arial"/>
              </a:rPr>
              <a:t>garis sederhana, segitiga, lingkaran, dsb</a:t>
            </a:r>
            <a:endParaRPr sz="1200" dirty="0">
              <a:latin typeface="Arial"/>
              <a:cs typeface="Arial"/>
            </a:endParaRPr>
          </a:p>
          <a:p>
            <a:pPr marL="373837" marR="411761" indent="-179832">
              <a:lnSpc>
                <a:spcPts val="1379"/>
              </a:lnSpc>
              <a:spcBef>
                <a:spcPts val="704"/>
              </a:spcBef>
            </a:pPr>
            <a:r>
              <a:rPr sz="1200" spc="24" dirty="0">
                <a:latin typeface="Arial"/>
                <a:cs typeface="Arial"/>
              </a:rPr>
              <a:t>d. Ragam hias Figuratif : hiasan yang dibuat menyerupai sosok manusia dengan penggayaan </a:t>
            </a:r>
            <a:endParaRPr sz="1200" dirty="0">
              <a:latin typeface="Arial"/>
              <a:cs typeface="Arial"/>
            </a:endParaRPr>
          </a:p>
          <a:p>
            <a:pPr marL="373837" marR="411761">
              <a:lnSpc>
                <a:spcPts val="1379"/>
              </a:lnSpc>
              <a:spcBef>
                <a:spcPts val="695"/>
              </a:spcBef>
            </a:pPr>
            <a:r>
              <a:rPr sz="1200" spc="24" dirty="0">
                <a:latin typeface="Arial"/>
                <a:cs typeface="Arial"/>
              </a:rPr>
              <a:t>tertentu, seperti disederhanakan atau sedikit diabstrakan</a:t>
            </a:r>
            <a:endParaRPr sz="1200" dirty="0">
              <a:latin typeface="Arial"/>
              <a:cs typeface="Arial"/>
            </a:endParaRPr>
          </a:p>
          <a:p>
            <a:pPr marL="12700" marR="22859">
              <a:lnSpc>
                <a:spcPct val="95825"/>
              </a:lnSpc>
              <a:spcBef>
                <a:spcPts val="700"/>
              </a:spcBef>
            </a:pPr>
            <a:r>
              <a:rPr sz="1100" spc="20" dirty="0">
                <a:latin typeface="Arial"/>
                <a:cs typeface="Arial"/>
              </a:rPr>
              <a:t>3. </a:t>
            </a:r>
            <a:r>
              <a:rPr sz="1200" spc="20" dirty="0">
                <a:latin typeface="Arial"/>
                <a:cs typeface="Arial"/>
              </a:rPr>
              <a:t>Bentuk pola ragam hias : Ragam hias biasanya memiliki pola atau susunan yang berulang. Semua</a:t>
            </a:r>
            <a:endParaRPr sz="1200" dirty="0">
              <a:latin typeface="Arial"/>
              <a:cs typeface="Arial"/>
            </a:endParaRPr>
          </a:p>
          <a:p>
            <a:pPr marL="194005">
              <a:lnSpc>
                <a:spcPct val="95825"/>
              </a:lnSpc>
              <a:spcBef>
                <a:spcPts val="696"/>
              </a:spcBef>
            </a:pPr>
            <a:r>
              <a:rPr sz="1200" spc="24" dirty="0">
                <a:latin typeface="Arial"/>
                <a:cs typeface="Arial"/>
              </a:rPr>
              <a:t>unsur hias yang ada mengikuti pola tersebut, sehingga ragam ornamen tampak teratur dan terukur.</a:t>
            </a:r>
            <a:endParaRPr sz="1200" dirty="0">
              <a:latin typeface="Arial"/>
              <a:cs typeface="Arial"/>
            </a:endParaRPr>
          </a:p>
        </p:txBody>
      </p:sp>
      <p:sp>
        <p:nvSpPr>
          <p:cNvPr id="2" name="object 2"/>
          <p:cNvSpPr txBox="1"/>
          <p:nvPr/>
        </p:nvSpPr>
        <p:spPr>
          <a:xfrm>
            <a:off x="1051356" y="3691461"/>
            <a:ext cx="7357183" cy="2017598"/>
          </a:xfrm>
          <a:prstGeom prst="rect">
            <a:avLst/>
          </a:prstGeom>
        </p:spPr>
        <p:txBody>
          <a:bodyPr wrap="square" lIns="0" tIns="8413" rIns="0" bIns="0" rtlCol="0">
            <a:noAutofit/>
          </a:bodyPr>
          <a:lstStyle/>
          <a:p>
            <a:pPr marL="12700" marR="13586">
              <a:lnSpc>
                <a:spcPts val="1325"/>
              </a:lnSpc>
            </a:pPr>
            <a:r>
              <a:rPr sz="1200" b="1" spc="-4" dirty="0">
                <a:latin typeface="Arial"/>
                <a:cs typeface="Arial"/>
              </a:rPr>
              <a:t>C. Ragam hias bahan tekstil</a:t>
            </a:r>
            <a:endParaRPr sz="1200">
              <a:latin typeface="Arial"/>
              <a:cs typeface="Arial"/>
            </a:endParaRPr>
          </a:p>
          <a:p>
            <a:pPr marL="191007" marR="13586">
              <a:lnSpc>
                <a:spcPct val="95825"/>
              </a:lnSpc>
              <a:spcBef>
                <a:spcPts val="617"/>
              </a:spcBef>
            </a:pPr>
            <a:r>
              <a:rPr sz="1200" spc="8" dirty="0">
                <a:latin typeface="Arial"/>
                <a:cs typeface="Arial"/>
              </a:rPr>
              <a:t>1. Pengertian</a:t>
            </a:r>
            <a:endParaRPr sz="1200">
              <a:latin typeface="Arial"/>
              <a:cs typeface="Arial"/>
            </a:endParaRPr>
          </a:p>
          <a:p>
            <a:pPr marL="372313">
              <a:lnSpc>
                <a:spcPts val="1379"/>
              </a:lnSpc>
              <a:spcBef>
                <a:spcPts val="696"/>
              </a:spcBef>
            </a:pPr>
            <a:r>
              <a:rPr sz="1200" spc="0" dirty="0">
                <a:latin typeface="Arial"/>
                <a:cs typeface="Arial"/>
              </a:rPr>
              <a:t>Ragam hias juga biasa disebut ornamen berasal dari bahasa Yunani "ornane" yg artinya hiasan atau </a:t>
            </a:r>
            <a:endParaRPr sz="1200">
              <a:latin typeface="Arial"/>
              <a:cs typeface="Arial"/>
            </a:endParaRPr>
          </a:p>
          <a:p>
            <a:pPr marL="372313">
              <a:lnSpc>
                <a:spcPts val="1379"/>
              </a:lnSpc>
              <a:spcBef>
                <a:spcPts val="691"/>
              </a:spcBef>
            </a:pPr>
            <a:r>
              <a:rPr sz="1200" spc="0" dirty="0">
                <a:latin typeface="Arial"/>
                <a:cs typeface="Arial"/>
              </a:rPr>
              <a:t>menghias, sehingga permukaan yg semula kosong menjadi tidk kosong lagi karena terisi oleh hiasan. </a:t>
            </a:r>
            <a:endParaRPr sz="1200">
              <a:latin typeface="Arial"/>
              <a:cs typeface="Arial"/>
            </a:endParaRPr>
          </a:p>
          <a:p>
            <a:pPr marL="372313">
              <a:lnSpc>
                <a:spcPts val="1379"/>
              </a:lnSpc>
              <a:spcBef>
                <a:spcPts val="691"/>
              </a:spcBef>
            </a:pPr>
            <a:r>
              <a:rPr sz="1200" spc="0" dirty="0">
                <a:latin typeface="Arial"/>
                <a:cs typeface="Arial"/>
              </a:rPr>
              <a:t>Ragam hias pada bahan tekstil adalah bentuk dasar hiasan yang biasanya akan menjadi pola yg </a:t>
            </a:r>
            <a:endParaRPr sz="1200">
              <a:latin typeface="Arial"/>
              <a:cs typeface="Arial"/>
            </a:endParaRPr>
          </a:p>
          <a:p>
            <a:pPr marL="372313">
              <a:lnSpc>
                <a:spcPts val="1379"/>
              </a:lnSpc>
              <a:spcBef>
                <a:spcPts val="691"/>
              </a:spcBef>
            </a:pPr>
            <a:r>
              <a:rPr sz="1200" spc="0" dirty="0">
                <a:latin typeface="Arial"/>
                <a:cs typeface="Arial"/>
              </a:rPr>
              <a:t>diulang² dalam suatu karya kerajinan pada bahan kain tekstil. Ragam hias juga biasa disebut ornamen </a:t>
            </a:r>
            <a:endParaRPr sz="1200">
              <a:latin typeface="Arial"/>
              <a:cs typeface="Arial"/>
            </a:endParaRPr>
          </a:p>
          <a:p>
            <a:pPr marL="372313">
              <a:lnSpc>
                <a:spcPts val="1379"/>
              </a:lnSpc>
              <a:spcBef>
                <a:spcPts val="691"/>
              </a:spcBef>
            </a:pPr>
            <a:r>
              <a:rPr sz="1200" spc="0" dirty="0">
                <a:latin typeface="Arial"/>
                <a:cs typeface="Arial"/>
              </a:rPr>
              <a:t>berasal dari bahasa Yunani "ornane" yg artinya hiasan atau menghias, sehingga permukaan yg semula</a:t>
            </a:r>
            <a:endParaRPr sz="1200">
              <a:latin typeface="Arial"/>
              <a:cs typeface="Arial"/>
            </a:endParaRPr>
          </a:p>
          <a:p>
            <a:pPr marL="372313" marR="13586">
              <a:lnSpc>
                <a:spcPct val="95825"/>
              </a:lnSpc>
              <a:spcBef>
                <a:spcPts val="701"/>
              </a:spcBef>
            </a:pPr>
            <a:r>
              <a:rPr sz="1200" spc="0" dirty="0">
                <a:latin typeface="Arial"/>
                <a:cs typeface="Arial"/>
              </a:rPr>
              <a:t>kosong menjadi tidk kosong lagi karena terisi oleh hiasan.</a:t>
            </a:r>
            <a:endParaRPr sz="12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1229664" y="799798"/>
            <a:ext cx="5313807" cy="177800"/>
          </a:xfrm>
          <a:prstGeom prst="rect">
            <a:avLst/>
          </a:prstGeom>
        </p:spPr>
        <p:txBody>
          <a:bodyPr wrap="square" lIns="0" tIns="8413" rIns="0" bIns="0" rtlCol="0">
            <a:noAutofit/>
          </a:bodyPr>
          <a:lstStyle/>
          <a:p>
            <a:pPr marL="12700">
              <a:lnSpc>
                <a:spcPts val="1325"/>
              </a:lnSpc>
            </a:pPr>
            <a:r>
              <a:rPr sz="1200" spc="2" dirty="0">
                <a:latin typeface="Arial"/>
                <a:cs typeface="Arial"/>
              </a:rPr>
              <a:t>2. Penerapan Ragam Hias pada Bahan Tekstil Dapat dilakukan dengan cara :</a:t>
            </a:r>
            <a:endParaRPr sz="1200">
              <a:latin typeface="Arial"/>
              <a:cs typeface="Arial"/>
            </a:endParaRPr>
          </a:p>
        </p:txBody>
      </p:sp>
      <p:sp>
        <p:nvSpPr>
          <p:cNvPr id="6" name="object 6"/>
          <p:cNvSpPr txBox="1"/>
          <p:nvPr/>
        </p:nvSpPr>
        <p:spPr>
          <a:xfrm>
            <a:off x="1409446" y="1061926"/>
            <a:ext cx="176580" cy="177800"/>
          </a:xfrm>
          <a:prstGeom prst="rect">
            <a:avLst/>
          </a:prstGeom>
        </p:spPr>
        <p:txBody>
          <a:bodyPr wrap="square" lIns="0" tIns="8413" rIns="0" bIns="0" rtlCol="0">
            <a:noAutofit/>
          </a:bodyPr>
          <a:lstStyle/>
          <a:p>
            <a:pPr marL="12700">
              <a:lnSpc>
                <a:spcPts val="1325"/>
              </a:lnSpc>
            </a:pPr>
            <a:r>
              <a:rPr sz="1200" b="1" spc="4" dirty="0">
                <a:latin typeface="Arial"/>
                <a:cs typeface="Arial"/>
              </a:rPr>
              <a:t>a.</a:t>
            </a:r>
            <a:endParaRPr sz="1200">
              <a:latin typeface="Arial"/>
              <a:cs typeface="Arial"/>
            </a:endParaRPr>
          </a:p>
        </p:txBody>
      </p:sp>
      <p:sp>
        <p:nvSpPr>
          <p:cNvPr id="5" name="object 5"/>
          <p:cNvSpPr txBox="1"/>
          <p:nvPr/>
        </p:nvSpPr>
        <p:spPr>
          <a:xfrm>
            <a:off x="1590802" y="1061926"/>
            <a:ext cx="6898155" cy="3595243"/>
          </a:xfrm>
          <a:prstGeom prst="rect">
            <a:avLst/>
          </a:prstGeom>
        </p:spPr>
        <p:txBody>
          <a:bodyPr wrap="square" lIns="0" tIns="8413" rIns="0" bIns="0" rtlCol="0">
            <a:noAutofit/>
          </a:bodyPr>
          <a:lstStyle/>
          <a:p>
            <a:pPr marL="12700" marR="6159269" algn="just">
              <a:lnSpc>
                <a:spcPts val="1325"/>
              </a:lnSpc>
            </a:pPr>
            <a:r>
              <a:rPr sz="1200" b="1" spc="0" dirty="0">
                <a:latin typeface="Arial"/>
                <a:cs typeface="Arial"/>
              </a:rPr>
              <a:t>Membatik</a:t>
            </a:r>
            <a:endParaRPr sz="1200" dirty="0">
              <a:latin typeface="Arial"/>
              <a:cs typeface="Arial"/>
            </a:endParaRPr>
          </a:p>
          <a:p>
            <a:pPr marL="12700" marR="569389" algn="just">
              <a:lnSpc>
                <a:spcPct val="95825"/>
              </a:lnSpc>
              <a:spcBef>
                <a:spcPts val="629"/>
              </a:spcBef>
            </a:pPr>
            <a:r>
              <a:rPr sz="1200" spc="1" dirty="0">
                <a:latin typeface="Arial"/>
                <a:cs typeface="Arial"/>
              </a:rPr>
              <a:t>1. Membatik adalah proses pembuatan motif atau ragam hias pada kain dengan perintangan.</a:t>
            </a:r>
            <a:endParaRPr sz="1200" dirty="0">
              <a:latin typeface="Arial"/>
              <a:cs typeface="Arial"/>
            </a:endParaRPr>
          </a:p>
          <a:p>
            <a:pPr marL="12700" marR="3287748" algn="just">
              <a:lnSpc>
                <a:spcPct val="95825"/>
              </a:lnSpc>
              <a:spcBef>
                <a:spcPts val="684"/>
              </a:spcBef>
            </a:pPr>
            <a:r>
              <a:rPr sz="1200" spc="1" dirty="0">
                <a:latin typeface="Arial"/>
                <a:cs typeface="Arial"/>
              </a:rPr>
              <a:t>2. Batik tulis : membuatnya dengan alat yaitu canting</a:t>
            </a:r>
            <a:endParaRPr sz="1200" dirty="0">
              <a:latin typeface="Arial"/>
              <a:cs typeface="Arial"/>
            </a:endParaRPr>
          </a:p>
          <a:p>
            <a:pPr marL="12700" marR="761" algn="just">
              <a:lnSpc>
                <a:spcPct val="95825"/>
              </a:lnSpc>
              <a:spcBef>
                <a:spcPts val="699"/>
              </a:spcBef>
            </a:pPr>
            <a:r>
              <a:rPr sz="1200" spc="9" dirty="0">
                <a:latin typeface="Arial"/>
                <a:cs typeface="Arial"/>
              </a:rPr>
              <a:t>3. Menurut akar budayanya motif batik dikelompokkan menjadi dua, yaitu motif batik keraton (klasik)</a:t>
            </a:r>
            <a:endParaRPr sz="1200" dirty="0">
              <a:latin typeface="Arial"/>
              <a:cs typeface="Arial"/>
            </a:endParaRPr>
          </a:p>
          <a:p>
            <a:pPr marL="192531" marR="13586">
              <a:lnSpc>
                <a:spcPct val="95825"/>
              </a:lnSpc>
              <a:spcBef>
                <a:spcPts val="684"/>
              </a:spcBef>
            </a:pPr>
            <a:r>
              <a:rPr sz="1200" spc="0" dirty="0">
                <a:latin typeface="Arial"/>
                <a:cs typeface="Arial"/>
              </a:rPr>
              <a:t>dan motif batik bebas.</a:t>
            </a:r>
            <a:endParaRPr sz="1200" dirty="0">
              <a:latin typeface="Arial"/>
              <a:cs typeface="Arial"/>
            </a:endParaRPr>
          </a:p>
          <a:p>
            <a:pPr marL="192531" indent="-179831" algn="just">
              <a:lnSpc>
                <a:spcPts val="1379"/>
              </a:lnSpc>
              <a:spcBef>
                <a:spcPts val="684"/>
              </a:spcBef>
            </a:pPr>
            <a:r>
              <a:rPr sz="1200" spc="4" dirty="0">
                <a:latin typeface="Arial"/>
                <a:cs typeface="Arial"/>
              </a:rPr>
              <a:t>4</a:t>
            </a:r>
            <a:r>
              <a:rPr sz="1200" spc="0" dirty="0">
                <a:latin typeface="Arial"/>
                <a:cs typeface="Arial"/>
              </a:rPr>
              <a:t>.</a:t>
            </a:r>
            <a:r>
              <a:rPr sz="1200" spc="79" dirty="0">
                <a:latin typeface="Arial"/>
                <a:cs typeface="Arial"/>
              </a:rPr>
              <a:t> </a:t>
            </a:r>
            <a:r>
              <a:rPr sz="1200" spc="0" dirty="0">
                <a:latin typeface="Arial"/>
                <a:cs typeface="Arial"/>
              </a:rPr>
              <a:t>Da</a:t>
            </a:r>
            <a:r>
              <a:rPr sz="1200" spc="4" dirty="0">
                <a:latin typeface="Arial"/>
                <a:cs typeface="Arial"/>
              </a:rPr>
              <a:t>e</a:t>
            </a:r>
            <a:r>
              <a:rPr sz="1200" spc="0" dirty="0">
                <a:latin typeface="Arial"/>
                <a:cs typeface="Arial"/>
              </a:rPr>
              <a:t>rah</a:t>
            </a:r>
            <a:r>
              <a:rPr sz="1200" spc="4"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m</a:t>
            </a:r>
            <a:r>
              <a:rPr sz="1200" spc="4" dirty="0">
                <a:latin typeface="Arial"/>
                <a:cs typeface="Arial"/>
              </a:rPr>
              <a:t>b</a:t>
            </a:r>
            <a:r>
              <a:rPr sz="1200" spc="-4" dirty="0">
                <a:latin typeface="Arial"/>
                <a:cs typeface="Arial"/>
              </a:rPr>
              <a:t>u</a:t>
            </a:r>
            <a:r>
              <a:rPr sz="1200" spc="4" dirty="0">
                <a:latin typeface="Arial"/>
                <a:cs typeface="Arial"/>
              </a:rPr>
              <a:t>a</a:t>
            </a:r>
            <a:r>
              <a:rPr sz="1200" spc="0" dirty="0">
                <a:latin typeface="Arial"/>
                <a:cs typeface="Arial"/>
              </a:rPr>
              <a:t>t</a:t>
            </a:r>
            <a:r>
              <a:rPr sz="1200" spc="-4" dirty="0">
                <a:latin typeface="Arial"/>
                <a:cs typeface="Arial"/>
              </a:rPr>
              <a:t>a</a:t>
            </a:r>
            <a:r>
              <a:rPr sz="1200" spc="0" dirty="0">
                <a:latin typeface="Arial"/>
                <a:cs typeface="Arial"/>
              </a:rPr>
              <a:t>n</a:t>
            </a:r>
            <a:r>
              <a:rPr sz="1200" spc="4" dirty="0">
                <a:latin typeface="Arial"/>
                <a:cs typeface="Arial"/>
              </a:rPr>
              <a:t> b</a:t>
            </a:r>
            <a:r>
              <a:rPr sz="1200" spc="-4" dirty="0">
                <a:latin typeface="Arial"/>
                <a:cs typeface="Arial"/>
              </a:rPr>
              <a:t>a</a:t>
            </a:r>
            <a:r>
              <a:rPr sz="1200" spc="-9" dirty="0">
                <a:latin typeface="Arial"/>
                <a:cs typeface="Arial"/>
              </a:rPr>
              <a:t>t</a:t>
            </a:r>
            <a:r>
              <a:rPr sz="1200" spc="0" dirty="0">
                <a:latin typeface="Arial"/>
                <a:cs typeface="Arial"/>
              </a:rPr>
              <a:t>ik k</a:t>
            </a:r>
            <a:r>
              <a:rPr sz="1200" spc="4" dirty="0">
                <a:latin typeface="Arial"/>
                <a:cs typeface="Arial"/>
              </a:rPr>
              <a:t>e</a:t>
            </a:r>
            <a:r>
              <a:rPr sz="1200" spc="0" dirty="0">
                <a:latin typeface="Arial"/>
                <a:cs typeface="Arial"/>
              </a:rPr>
              <a:t>rat</a:t>
            </a:r>
            <a:r>
              <a:rPr sz="1200" spc="4" dirty="0">
                <a:latin typeface="Arial"/>
                <a:cs typeface="Arial"/>
              </a:rPr>
              <a:t>o</a:t>
            </a:r>
            <a:r>
              <a:rPr sz="1200" spc="0" dirty="0">
                <a:latin typeface="Arial"/>
                <a:cs typeface="Arial"/>
              </a:rPr>
              <a:t>n</a:t>
            </a:r>
            <a:r>
              <a:rPr sz="1200" spc="4" dirty="0">
                <a:latin typeface="Arial"/>
                <a:cs typeface="Arial"/>
              </a:rPr>
              <a:t> </a:t>
            </a:r>
            <a:r>
              <a:rPr sz="1200" spc="0" dirty="0">
                <a:latin typeface="Arial"/>
                <a:cs typeface="Arial"/>
              </a:rPr>
              <a:t>(k</a:t>
            </a:r>
            <a:r>
              <a:rPr sz="1200" spc="-4" dirty="0">
                <a:latin typeface="Arial"/>
                <a:cs typeface="Arial"/>
              </a:rPr>
              <a:t>l</a:t>
            </a:r>
            <a:r>
              <a:rPr sz="1200" spc="4" dirty="0">
                <a:latin typeface="Arial"/>
                <a:cs typeface="Arial"/>
              </a:rPr>
              <a:t>a</a:t>
            </a:r>
            <a:r>
              <a:rPr sz="1200" spc="0" dirty="0">
                <a:latin typeface="Arial"/>
                <a:cs typeface="Arial"/>
              </a:rPr>
              <a:t>sik)</a:t>
            </a:r>
            <a:r>
              <a:rPr sz="1200" spc="-4" dirty="0">
                <a:latin typeface="Arial"/>
                <a:cs typeface="Arial"/>
              </a:rPr>
              <a:t> </a:t>
            </a:r>
            <a:r>
              <a:rPr sz="1200" spc="0" dirty="0">
                <a:latin typeface="Arial"/>
                <a:cs typeface="Arial"/>
              </a:rPr>
              <a:t>y</a:t>
            </a:r>
            <a:r>
              <a:rPr sz="1200" spc="4" dirty="0">
                <a:latin typeface="Arial"/>
                <a:cs typeface="Arial"/>
              </a:rPr>
              <a:t>a</a:t>
            </a:r>
            <a:r>
              <a:rPr sz="1200" spc="0" dirty="0">
                <a:latin typeface="Arial"/>
                <a:cs typeface="Arial"/>
              </a:rPr>
              <a:t>itu</a:t>
            </a:r>
            <a:r>
              <a:rPr sz="1200" spc="-4" dirty="0">
                <a:latin typeface="Arial"/>
                <a:cs typeface="Arial"/>
              </a:rPr>
              <a:t> </a:t>
            </a:r>
            <a:r>
              <a:rPr sz="1200" spc="4" dirty="0">
                <a:latin typeface="Arial"/>
                <a:cs typeface="Arial"/>
              </a:rPr>
              <a:t>Su</a:t>
            </a:r>
            <a:r>
              <a:rPr sz="1200" spc="0" dirty="0">
                <a:latin typeface="Arial"/>
                <a:cs typeface="Arial"/>
              </a:rPr>
              <a:t>rak</a:t>
            </a:r>
            <a:r>
              <a:rPr sz="1200" spc="4" dirty="0">
                <a:latin typeface="Arial"/>
                <a:cs typeface="Arial"/>
              </a:rPr>
              <a:t>a</a:t>
            </a:r>
            <a:r>
              <a:rPr sz="1200" spc="0" dirty="0">
                <a:latin typeface="Arial"/>
                <a:cs typeface="Arial"/>
              </a:rPr>
              <a:t>rta</a:t>
            </a:r>
            <a:r>
              <a:rPr sz="1200" spc="-4" dirty="0">
                <a:latin typeface="Arial"/>
                <a:cs typeface="Arial"/>
              </a:rPr>
              <a:t> </a:t>
            </a:r>
            <a:r>
              <a:rPr sz="1200" spc="4" dirty="0">
                <a:latin typeface="Arial"/>
                <a:cs typeface="Arial"/>
              </a:rPr>
              <a:t>d</a:t>
            </a:r>
            <a:r>
              <a:rPr sz="1200" spc="-4" dirty="0">
                <a:latin typeface="Arial"/>
                <a:cs typeface="Arial"/>
              </a:rPr>
              <a:t>a</a:t>
            </a:r>
            <a:r>
              <a:rPr sz="1200" spc="0" dirty="0">
                <a:latin typeface="Arial"/>
                <a:cs typeface="Arial"/>
              </a:rPr>
              <a:t>n</a:t>
            </a:r>
            <a:r>
              <a:rPr sz="1200" spc="4" dirty="0">
                <a:latin typeface="Arial"/>
                <a:cs typeface="Arial"/>
              </a:rPr>
              <a:t> Y</a:t>
            </a:r>
            <a:r>
              <a:rPr sz="1200" spc="-4" dirty="0">
                <a:latin typeface="Arial"/>
                <a:cs typeface="Arial"/>
              </a:rPr>
              <a:t>o</a:t>
            </a:r>
            <a:r>
              <a:rPr sz="1200" spc="4" dirty="0">
                <a:latin typeface="Arial"/>
                <a:cs typeface="Arial"/>
              </a:rPr>
              <a:t>g</a:t>
            </a:r>
            <a:r>
              <a:rPr sz="1200" spc="0" dirty="0">
                <a:latin typeface="Arial"/>
                <a:cs typeface="Arial"/>
              </a:rPr>
              <a:t>y</a:t>
            </a:r>
            <a:r>
              <a:rPr sz="1200" spc="4" dirty="0">
                <a:latin typeface="Arial"/>
                <a:cs typeface="Arial"/>
              </a:rPr>
              <a:t>a</a:t>
            </a:r>
            <a:r>
              <a:rPr sz="1200" spc="-9" dirty="0">
                <a:latin typeface="Arial"/>
                <a:cs typeface="Arial"/>
              </a:rPr>
              <a:t>k</a:t>
            </a:r>
            <a:r>
              <a:rPr sz="1200" spc="4" dirty="0">
                <a:latin typeface="Arial"/>
                <a:cs typeface="Arial"/>
              </a:rPr>
              <a:t>a</a:t>
            </a:r>
            <a:r>
              <a:rPr sz="1200" spc="0" dirty="0">
                <a:latin typeface="Arial"/>
                <a:cs typeface="Arial"/>
              </a:rPr>
              <a:t>rta.</a:t>
            </a:r>
            <a:r>
              <a:rPr sz="1200" spc="39" dirty="0">
                <a:latin typeface="Arial"/>
                <a:cs typeface="Arial"/>
              </a:rPr>
              <a:t> </a:t>
            </a:r>
            <a:r>
              <a:rPr sz="1200" spc="0" dirty="0">
                <a:latin typeface="Arial"/>
                <a:cs typeface="Arial"/>
              </a:rPr>
              <a:t>Da</a:t>
            </a:r>
            <a:r>
              <a:rPr sz="1200" spc="4" dirty="0">
                <a:latin typeface="Arial"/>
                <a:cs typeface="Arial"/>
              </a:rPr>
              <a:t>e</a:t>
            </a:r>
            <a:r>
              <a:rPr sz="1200" spc="-14" dirty="0">
                <a:latin typeface="Arial"/>
                <a:cs typeface="Arial"/>
              </a:rPr>
              <a:t>r</a:t>
            </a:r>
            <a:r>
              <a:rPr sz="1200" spc="4" dirty="0">
                <a:latin typeface="Arial"/>
                <a:cs typeface="Arial"/>
              </a:rPr>
              <a:t>a</a:t>
            </a:r>
            <a:r>
              <a:rPr sz="1200" spc="0" dirty="0">
                <a:latin typeface="Arial"/>
                <a:cs typeface="Arial"/>
              </a:rPr>
              <a:t>h</a:t>
            </a:r>
            <a:r>
              <a:rPr sz="1200" spc="4" dirty="0">
                <a:latin typeface="Arial"/>
                <a:cs typeface="Arial"/>
              </a:rPr>
              <a:t> </a:t>
            </a:r>
            <a:r>
              <a:rPr sz="1200" spc="-4" dirty="0">
                <a:latin typeface="Arial"/>
                <a:cs typeface="Arial"/>
              </a:rPr>
              <a:t>p</a:t>
            </a:r>
            <a:r>
              <a:rPr sz="1200" spc="4" dirty="0">
                <a:latin typeface="Arial"/>
                <a:cs typeface="Arial"/>
              </a:rPr>
              <a:t>e</a:t>
            </a:r>
            <a:r>
              <a:rPr sz="1200" spc="-4" dirty="0">
                <a:latin typeface="Arial"/>
                <a:cs typeface="Arial"/>
              </a:rPr>
              <a:t>m</a:t>
            </a:r>
            <a:r>
              <a:rPr sz="1200" spc="4" dirty="0">
                <a:latin typeface="Arial"/>
                <a:cs typeface="Arial"/>
              </a:rPr>
              <a:t>b</a:t>
            </a:r>
            <a:r>
              <a:rPr sz="1200" spc="-4" dirty="0">
                <a:latin typeface="Arial"/>
                <a:cs typeface="Arial"/>
              </a:rPr>
              <a:t>u</a:t>
            </a:r>
            <a:r>
              <a:rPr sz="1200" spc="4" dirty="0">
                <a:latin typeface="Arial"/>
                <a:cs typeface="Arial"/>
              </a:rPr>
              <a:t>a</a:t>
            </a:r>
            <a:r>
              <a:rPr sz="1200" spc="-9" dirty="0">
                <a:latin typeface="Arial"/>
                <a:cs typeface="Arial"/>
              </a:rPr>
              <a:t>t</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b</a:t>
            </a:r>
            <a:r>
              <a:rPr sz="1200" spc="4" dirty="0">
                <a:latin typeface="Arial"/>
                <a:cs typeface="Arial"/>
              </a:rPr>
              <a:t>a</a:t>
            </a:r>
            <a:r>
              <a:rPr sz="1200" spc="0" dirty="0">
                <a:latin typeface="Arial"/>
                <a:cs typeface="Arial"/>
              </a:rPr>
              <a:t>tik </a:t>
            </a:r>
            <a:endParaRPr sz="1200" dirty="0">
              <a:latin typeface="Arial"/>
              <a:cs typeface="Arial"/>
            </a:endParaRPr>
          </a:p>
          <a:p>
            <a:pPr marL="192531" algn="just">
              <a:lnSpc>
                <a:spcPts val="1379"/>
              </a:lnSpc>
              <a:spcBef>
                <a:spcPts val="689"/>
              </a:spcBef>
            </a:pPr>
            <a:r>
              <a:rPr sz="1200" spc="0" dirty="0">
                <a:latin typeface="Arial"/>
                <a:cs typeface="Arial"/>
              </a:rPr>
              <a:t>pesisir yaitu daerah-daerah di pesisir utara Pulau Jawa dan daerah pembatikan di luar Pulau Jawa, </a:t>
            </a:r>
            <a:endParaRPr sz="1200" dirty="0">
              <a:latin typeface="Arial"/>
              <a:cs typeface="Arial"/>
            </a:endParaRPr>
          </a:p>
          <a:p>
            <a:pPr marL="192531" algn="just">
              <a:lnSpc>
                <a:spcPts val="1379"/>
              </a:lnSpc>
              <a:spcBef>
                <a:spcPts val="689"/>
              </a:spcBef>
            </a:pPr>
            <a:r>
              <a:rPr sz="1200" spc="0" dirty="0">
                <a:latin typeface="Arial"/>
                <a:cs typeface="Arial"/>
              </a:rPr>
              <a:t>misalnya Kalimantan, Sulawesi, Madura, dan Papua.</a:t>
            </a:r>
            <a:endParaRPr sz="1200" dirty="0">
              <a:latin typeface="Arial"/>
              <a:cs typeface="Arial"/>
            </a:endParaRPr>
          </a:p>
          <a:p>
            <a:pPr marL="12700" marR="108610">
              <a:lnSpc>
                <a:spcPts val="1379"/>
              </a:lnSpc>
              <a:spcBef>
                <a:spcPts val="714"/>
              </a:spcBef>
            </a:pPr>
            <a:r>
              <a:rPr sz="1200" spc="1" dirty="0">
                <a:latin typeface="Arial"/>
                <a:cs typeface="Arial"/>
              </a:rPr>
              <a:t>5. Teknik membatik antara lain teknik canting tulis, teknik celup ikat, teknik printing, dan teknik colet. </a:t>
            </a:r>
            <a:endParaRPr sz="1200" dirty="0">
              <a:latin typeface="Arial"/>
              <a:cs typeface="Arial"/>
            </a:endParaRPr>
          </a:p>
          <a:p>
            <a:pPr marL="12700" marR="108610">
              <a:lnSpc>
                <a:spcPts val="1379"/>
              </a:lnSpc>
              <a:spcBef>
                <a:spcPts val="685"/>
              </a:spcBef>
            </a:pPr>
            <a:r>
              <a:rPr sz="1200" spc="1" dirty="0">
                <a:latin typeface="Arial"/>
                <a:cs typeface="Arial"/>
              </a:rPr>
              <a:t>Menenun</a:t>
            </a:r>
            <a:endParaRPr sz="1200" dirty="0">
              <a:latin typeface="Arial"/>
              <a:cs typeface="Arial"/>
            </a:endParaRPr>
          </a:p>
          <a:p>
            <a:pPr marL="12700" marR="6113627" algn="just">
              <a:lnSpc>
                <a:spcPts val="1379"/>
              </a:lnSpc>
              <a:spcBef>
                <a:spcPts val="715"/>
              </a:spcBef>
            </a:pPr>
            <a:r>
              <a:rPr sz="1200" spc="0" dirty="0">
                <a:latin typeface="Arial"/>
                <a:cs typeface="Arial"/>
              </a:rPr>
              <a:t>Membordir </a:t>
            </a:r>
            <a:endParaRPr sz="1200" dirty="0">
              <a:latin typeface="Arial"/>
              <a:cs typeface="Arial"/>
            </a:endParaRPr>
          </a:p>
          <a:p>
            <a:pPr marL="12700" marR="6113627" algn="just">
              <a:lnSpc>
                <a:spcPts val="1379"/>
              </a:lnSpc>
              <a:spcBef>
                <a:spcPts val="689"/>
              </a:spcBef>
            </a:pPr>
            <a:r>
              <a:rPr sz="1200" dirty="0">
                <a:latin typeface="Arial"/>
                <a:cs typeface="Arial"/>
              </a:rPr>
              <a:t>Menyulam </a:t>
            </a:r>
          </a:p>
          <a:p>
            <a:pPr marL="12700" marR="6113627" algn="just">
              <a:lnSpc>
                <a:spcPts val="1379"/>
              </a:lnSpc>
              <a:spcBef>
                <a:spcPts val="689"/>
              </a:spcBef>
            </a:pPr>
            <a:r>
              <a:rPr sz="1200" spc="0" dirty="0">
                <a:latin typeface="Arial"/>
                <a:cs typeface="Arial"/>
              </a:rPr>
              <a:t>Menyablon</a:t>
            </a:r>
            <a:endParaRPr sz="1200" dirty="0">
              <a:latin typeface="Arial"/>
              <a:cs typeface="Arial"/>
            </a:endParaRPr>
          </a:p>
          <a:p>
            <a:pPr marL="12700" marR="6346111" algn="just">
              <a:lnSpc>
                <a:spcPct val="95825"/>
              </a:lnSpc>
              <a:spcBef>
                <a:spcPts val="699"/>
              </a:spcBef>
            </a:pPr>
            <a:r>
              <a:rPr sz="1200" dirty="0">
                <a:latin typeface="Arial"/>
                <a:cs typeface="Arial"/>
              </a:rPr>
              <a:t>Melukis</a:t>
            </a:r>
          </a:p>
        </p:txBody>
      </p:sp>
      <p:sp>
        <p:nvSpPr>
          <p:cNvPr id="4" name="object 4"/>
          <p:cNvSpPr txBox="1"/>
          <p:nvPr/>
        </p:nvSpPr>
        <p:spPr>
          <a:xfrm>
            <a:off x="1409446" y="3427809"/>
            <a:ext cx="167307" cy="1229360"/>
          </a:xfrm>
          <a:prstGeom prst="rect">
            <a:avLst/>
          </a:prstGeom>
        </p:spPr>
        <p:txBody>
          <a:bodyPr wrap="square" lIns="0" tIns="8413" rIns="0" bIns="0" rtlCol="0">
            <a:noAutofit/>
          </a:bodyPr>
          <a:lstStyle/>
          <a:p>
            <a:pPr marL="12700" marR="3426" algn="just">
              <a:lnSpc>
                <a:spcPts val="1325"/>
              </a:lnSpc>
            </a:pPr>
            <a:r>
              <a:rPr sz="1200" spc="4" dirty="0">
                <a:latin typeface="Arial"/>
                <a:cs typeface="Arial"/>
              </a:rPr>
              <a:t>b.</a:t>
            </a:r>
            <a:endParaRPr sz="1200">
              <a:latin typeface="Arial"/>
              <a:cs typeface="Arial"/>
            </a:endParaRPr>
          </a:p>
          <a:p>
            <a:pPr marL="12700" algn="just">
              <a:lnSpc>
                <a:spcPts val="1379"/>
              </a:lnSpc>
              <a:spcBef>
                <a:spcPts val="629"/>
              </a:spcBef>
            </a:pPr>
            <a:r>
              <a:rPr sz="1200" dirty="0">
                <a:latin typeface="Arial"/>
                <a:cs typeface="Arial"/>
              </a:rPr>
              <a:t>c. </a:t>
            </a:r>
            <a:endParaRPr sz="1200">
              <a:latin typeface="Arial"/>
              <a:cs typeface="Arial"/>
            </a:endParaRPr>
          </a:p>
          <a:p>
            <a:pPr marL="12700" algn="just">
              <a:lnSpc>
                <a:spcPts val="1379"/>
              </a:lnSpc>
              <a:spcBef>
                <a:spcPts val="689"/>
              </a:spcBef>
            </a:pPr>
            <a:r>
              <a:rPr sz="1200" spc="4" dirty="0">
                <a:latin typeface="Arial"/>
                <a:cs typeface="Arial"/>
              </a:rPr>
              <a:t>d. </a:t>
            </a:r>
            <a:endParaRPr sz="1200">
              <a:latin typeface="Arial"/>
              <a:cs typeface="Arial"/>
            </a:endParaRPr>
          </a:p>
          <a:p>
            <a:pPr marL="12700" algn="just">
              <a:lnSpc>
                <a:spcPts val="1379"/>
              </a:lnSpc>
              <a:spcBef>
                <a:spcPts val="689"/>
              </a:spcBef>
            </a:pPr>
            <a:r>
              <a:rPr sz="1200" spc="4" dirty="0">
                <a:latin typeface="Arial"/>
                <a:cs typeface="Arial"/>
              </a:rPr>
              <a:t>e.</a:t>
            </a:r>
            <a:endParaRPr sz="1200">
              <a:latin typeface="Arial"/>
              <a:cs typeface="Arial"/>
            </a:endParaRPr>
          </a:p>
          <a:p>
            <a:pPr marL="12700" marR="46403" algn="just">
              <a:lnSpc>
                <a:spcPct val="95825"/>
              </a:lnSpc>
              <a:spcBef>
                <a:spcPts val="699"/>
              </a:spcBef>
            </a:pPr>
            <a:r>
              <a:rPr sz="1200" dirty="0">
                <a:latin typeface="Arial"/>
                <a:cs typeface="Arial"/>
              </a:rPr>
              <a:t>f.</a:t>
            </a:r>
            <a:endParaRPr sz="1200">
              <a:latin typeface="Arial"/>
              <a:cs typeface="Arial"/>
            </a:endParaRPr>
          </a:p>
        </p:txBody>
      </p:sp>
      <p:sp>
        <p:nvSpPr>
          <p:cNvPr id="3" name="object 3"/>
          <p:cNvSpPr txBox="1"/>
          <p:nvPr/>
        </p:nvSpPr>
        <p:spPr>
          <a:xfrm>
            <a:off x="780084" y="5005530"/>
            <a:ext cx="1209090" cy="177800"/>
          </a:xfrm>
          <a:prstGeom prst="rect">
            <a:avLst/>
          </a:prstGeom>
        </p:spPr>
        <p:txBody>
          <a:bodyPr wrap="square" lIns="0" tIns="8413" rIns="0" bIns="0" rtlCol="0">
            <a:noAutofit/>
          </a:bodyPr>
          <a:lstStyle/>
          <a:p>
            <a:pPr marL="12700">
              <a:lnSpc>
                <a:spcPts val="1325"/>
              </a:lnSpc>
            </a:pPr>
            <a:r>
              <a:rPr sz="1200" b="1" spc="0" dirty="0">
                <a:latin typeface="Arial"/>
                <a:cs typeface="Arial"/>
              </a:rPr>
              <a:t>II.  </a:t>
            </a:r>
            <a:r>
              <a:rPr sz="1200" b="1" spc="134" dirty="0">
                <a:latin typeface="Arial"/>
                <a:cs typeface="Arial"/>
              </a:rPr>
              <a:t> </a:t>
            </a:r>
            <a:r>
              <a:rPr sz="1200" b="1" spc="0" dirty="0">
                <a:latin typeface="Arial"/>
                <a:cs typeface="Arial"/>
              </a:rPr>
              <a:t>SENI M</a:t>
            </a:r>
            <a:r>
              <a:rPr sz="1200" b="1" spc="-4" dirty="0">
                <a:latin typeface="Arial"/>
                <a:cs typeface="Arial"/>
              </a:rPr>
              <a:t>U</a:t>
            </a:r>
            <a:r>
              <a:rPr sz="1200" b="1" spc="0" dirty="0">
                <a:latin typeface="Arial"/>
                <a:cs typeface="Arial"/>
              </a:rPr>
              <a:t>SIK</a:t>
            </a:r>
            <a:endParaRPr sz="1200">
              <a:latin typeface="Arial"/>
              <a:cs typeface="Arial"/>
            </a:endParaRPr>
          </a:p>
        </p:txBody>
      </p:sp>
      <p:sp>
        <p:nvSpPr>
          <p:cNvPr id="2" name="object 2"/>
          <p:cNvSpPr txBox="1"/>
          <p:nvPr/>
        </p:nvSpPr>
        <p:spPr>
          <a:xfrm>
            <a:off x="4050919" y="5470299"/>
            <a:ext cx="1173276" cy="177800"/>
          </a:xfrm>
          <a:prstGeom prst="rect">
            <a:avLst/>
          </a:prstGeom>
        </p:spPr>
        <p:txBody>
          <a:bodyPr wrap="square" lIns="0" tIns="8413" rIns="0" bIns="0" rtlCol="0">
            <a:noAutofit/>
          </a:bodyPr>
          <a:lstStyle/>
          <a:p>
            <a:pPr marL="12700">
              <a:lnSpc>
                <a:spcPts val="1325"/>
              </a:lnSpc>
            </a:pPr>
            <a:r>
              <a:rPr sz="1200" b="1" spc="0" dirty="0">
                <a:latin typeface="Arial"/>
                <a:cs typeface="Arial"/>
              </a:rPr>
              <a:t>LAGU DAERAH</a:t>
            </a:r>
            <a:endParaRPr sz="1200">
              <a:latin typeface="Arial"/>
              <a:cs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780084" y="1000966"/>
            <a:ext cx="7712938" cy="983995"/>
          </a:xfrm>
          <a:prstGeom prst="rect">
            <a:avLst/>
          </a:prstGeom>
        </p:spPr>
        <p:txBody>
          <a:bodyPr wrap="square" lIns="0" tIns="8413" rIns="0" bIns="0" rtlCol="0">
            <a:noAutofit/>
          </a:bodyPr>
          <a:lstStyle/>
          <a:p>
            <a:pPr marL="469900">
              <a:lnSpc>
                <a:spcPts val="1325"/>
              </a:lnSpc>
            </a:pPr>
            <a:r>
              <a:rPr sz="1200" spc="14" dirty="0">
                <a:latin typeface="Arial"/>
                <a:cs typeface="Arial"/>
              </a:rPr>
              <a:t>Lagu daerah ialah lagu yang berasal dari suatu daerah tertentu dan menjadi populer karena dinyanyikan</a:t>
            </a:r>
            <a:endParaRPr sz="1200">
              <a:latin typeface="Arial"/>
              <a:cs typeface="Arial"/>
            </a:endParaRPr>
          </a:p>
          <a:p>
            <a:pPr marL="12700" marR="3812" algn="just">
              <a:lnSpc>
                <a:spcPts val="1379"/>
              </a:lnSpc>
              <a:spcBef>
                <a:spcPts val="138"/>
              </a:spcBef>
            </a:pPr>
            <a:r>
              <a:rPr sz="1200" spc="0" dirty="0">
                <a:latin typeface="Arial"/>
                <a:cs typeface="Arial"/>
              </a:rPr>
              <a:t>baik oleh rakyat daerah tersebut maupun rakyat lainnya. Lagu daerah sendiri sangat sederhana dengan </a:t>
            </a:r>
            <a:endParaRPr sz="1200">
              <a:latin typeface="Arial"/>
              <a:cs typeface="Arial"/>
            </a:endParaRPr>
          </a:p>
          <a:p>
            <a:pPr marL="12700" marR="3812" algn="just">
              <a:lnSpc>
                <a:spcPts val="1379"/>
              </a:lnSpc>
              <a:spcBef>
                <a:spcPts val="208"/>
              </a:spcBef>
            </a:pPr>
            <a:r>
              <a:rPr sz="1200" spc="1" dirty="0">
                <a:latin typeface="Arial"/>
                <a:cs typeface="Arial"/>
              </a:rPr>
              <a:t>menggunakan bahasa daerah atau bahasa setempat. Tema yang diangkat dalam lagu daerah biasanya </a:t>
            </a:r>
            <a:endParaRPr sz="1200">
              <a:latin typeface="Arial"/>
              <a:cs typeface="Arial"/>
            </a:endParaRPr>
          </a:p>
          <a:p>
            <a:pPr marL="12700" marR="3812" algn="just">
              <a:lnSpc>
                <a:spcPts val="1379"/>
              </a:lnSpc>
              <a:spcBef>
                <a:spcPts val="208"/>
              </a:spcBef>
            </a:pPr>
            <a:r>
              <a:rPr sz="1200" spc="1" dirty="0">
                <a:latin typeface="Arial"/>
                <a:cs typeface="Arial"/>
              </a:rPr>
              <a:t>bertemakan kehidupan sehari-hari, hal ini supaya mudah untuk dipahami dan diterima dalam berbagai kegiatan </a:t>
            </a:r>
            <a:endParaRPr sz="1200">
              <a:latin typeface="Arial"/>
              <a:cs typeface="Arial"/>
            </a:endParaRPr>
          </a:p>
          <a:p>
            <a:pPr marL="12700" marR="3812" algn="just">
              <a:lnSpc>
                <a:spcPts val="1379"/>
              </a:lnSpc>
              <a:spcBef>
                <a:spcPts val="208"/>
              </a:spcBef>
            </a:pPr>
            <a:r>
              <a:rPr sz="1200" spc="0" dirty="0">
                <a:latin typeface="Arial"/>
                <a:cs typeface="Arial"/>
              </a:rPr>
              <a:t>rakyat. Pencipta lagu daerah sendiri umumnya tidak diketahui lagi alias anonimus.</a:t>
            </a:r>
            <a:endParaRPr sz="1200">
              <a:latin typeface="Arial"/>
              <a:cs typeface="Arial"/>
            </a:endParaRPr>
          </a:p>
        </p:txBody>
      </p:sp>
      <p:sp>
        <p:nvSpPr>
          <p:cNvPr id="3" name="object 3"/>
          <p:cNvSpPr txBox="1"/>
          <p:nvPr/>
        </p:nvSpPr>
        <p:spPr>
          <a:xfrm>
            <a:off x="1051356" y="2209879"/>
            <a:ext cx="4268927" cy="1388109"/>
          </a:xfrm>
          <a:prstGeom prst="rect">
            <a:avLst/>
          </a:prstGeom>
        </p:spPr>
        <p:txBody>
          <a:bodyPr wrap="square" lIns="0" tIns="8413" rIns="0" bIns="0" rtlCol="0">
            <a:noAutofit/>
          </a:bodyPr>
          <a:lstStyle/>
          <a:p>
            <a:pPr marL="12700" marR="22860">
              <a:lnSpc>
                <a:spcPts val="1325"/>
              </a:lnSpc>
            </a:pPr>
            <a:r>
              <a:rPr sz="1200" b="1" spc="0" dirty="0">
                <a:latin typeface="Arial"/>
                <a:cs typeface="Arial"/>
              </a:rPr>
              <a:t>Fungsi Lagu Daerah</a:t>
            </a:r>
            <a:endParaRPr sz="1200">
              <a:latin typeface="Arial"/>
              <a:cs typeface="Arial"/>
            </a:endParaRPr>
          </a:p>
          <a:p>
            <a:pPr marL="12700" marR="22860">
              <a:lnSpc>
                <a:spcPct val="95825"/>
              </a:lnSpc>
              <a:spcBef>
                <a:spcPts val="138"/>
              </a:spcBef>
            </a:pPr>
            <a:r>
              <a:rPr sz="1200" spc="0" dirty="0">
                <a:latin typeface="Arial"/>
                <a:cs typeface="Arial"/>
              </a:rPr>
              <a:t>Adapun fungsi dari lagu daerah ini antara lain :</a:t>
            </a:r>
            <a:endParaRPr sz="1200">
              <a:latin typeface="Arial"/>
              <a:cs typeface="Arial"/>
            </a:endParaRPr>
          </a:p>
          <a:p>
            <a:pPr marL="191007">
              <a:lnSpc>
                <a:spcPct val="95825"/>
              </a:lnSpc>
              <a:spcBef>
                <a:spcPts val="215"/>
              </a:spcBef>
            </a:pPr>
            <a:r>
              <a:rPr sz="1200" spc="1" dirty="0">
                <a:latin typeface="Arial"/>
                <a:cs typeface="Arial"/>
              </a:rPr>
              <a:t>1. Sebagai pengiring dalam upacara adat atau suatu tradisi.</a:t>
            </a:r>
            <a:endParaRPr sz="1200">
              <a:latin typeface="Arial"/>
              <a:cs typeface="Arial"/>
            </a:endParaRPr>
          </a:p>
          <a:p>
            <a:pPr marL="191007" marR="22860">
              <a:lnSpc>
                <a:spcPct val="95825"/>
              </a:lnSpc>
              <a:spcBef>
                <a:spcPts val="204"/>
              </a:spcBef>
            </a:pPr>
            <a:r>
              <a:rPr sz="1200" spc="2" dirty="0">
                <a:latin typeface="Arial"/>
                <a:cs typeface="Arial"/>
              </a:rPr>
              <a:t>2. Sebagai pengiring tari dan pertunjukan.</a:t>
            </a:r>
            <a:endParaRPr sz="1200">
              <a:latin typeface="Arial"/>
              <a:cs typeface="Arial"/>
            </a:endParaRPr>
          </a:p>
          <a:p>
            <a:pPr marL="191007" marR="22860">
              <a:lnSpc>
                <a:spcPct val="95825"/>
              </a:lnSpc>
              <a:spcBef>
                <a:spcPts val="204"/>
              </a:spcBef>
            </a:pPr>
            <a:r>
              <a:rPr sz="1200" spc="4" dirty="0">
                <a:latin typeface="Arial"/>
                <a:cs typeface="Arial"/>
              </a:rPr>
              <a:t>3. Sebagai media bermain.</a:t>
            </a:r>
            <a:endParaRPr sz="1200">
              <a:latin typeface="Arial"/>
              <a:cs typeface="Arial"/>
            </a:endParaRPr>
          </a:p>
          <a:p>
            <a:pPr marL="191007" marR="22860">
              <a:lnSpc>
                <a:spcPct val="95825"/>
              </a:lnSpc>
              <a:spcBef>
                <a:spcPts val="204"/>
              </a:spcBef>
            </a:pPr>
            <a:r>
              <a:rPr sz="1200" spc="3" dirty="0">
                <a:latin typeface="Arial"/>
                <a:cs typeface="Arial"/>
              </a:rPr>
              <a:t>4. Sebagai media komunikasi.</a:t>
            </a:r>
            <a:endParaRPr sz="1200">
              <a:latin typeface="Arial"/>
              <a:cs typeface="Arial"/>
            </a:endParaRPr>
          </a:p>
          <a:p>
            <a:pPr marL="191007" marR="22860">
              <a:lnSpc>
                <a:spcPct val="95825"/>
              </a:lnSpc>
              <a:spcBef>
                <a:spcPts val="215"/>
              </a:spcBef>
            </a:pPr>
            <a:r>
              <a:rPr sz="1200" spc="3" dirty="0">
                <a:latin typeface="Arial"/>
                <a:cs typeface="Arial"/>
              </a:rPr>
              <a:t>5. Sebagai media penerangan.</a:t>
            </a:r>
            <a:endParaRPr sz="1200">
              <a:latin typeface="Arial"/>
              <a:cs typeface="Arial"/>
            </a:endParaRPr>
          </a:p>
        </p:txBody>
      </p:sp>
      <p:sp>
        <p:nvSpPr>
          <p:cNvPr id="2" name="object 2"/>
          <p:cNvSpPr txBox="1"/>
          <p:nvPr/>
        </p:nvSpPr>
        <p:spPr>
          <a:xfrm>
            <a:off x="1051356" y="3822525"/>
            <a:ext cx="7439304" cy="1790522"/>
          </a:xfrm>
          <a:prstGeom prst="rect">
            <a:avLst/>
          </a:prstGeom>
        </p:spPr>
        <p:txBody>
          <a:bodyPr wrap="square" lIns="0" tIns="8413" rIns="0" bIns="0" rtlCol="0">
            <a:noAutofit/>
          </a:bodyPr>
          <a:lstStyle/>
          <a:p>
            <a:pPr marL="12700" marR="15290">
              <a:lnSpc>
                <a:spcPts val="1325"/>
              </a:lnSpc>
            </a:pPr>
            <a:r>
              <a:rPr sz="1200" b="1" spc="0" dirty="0">
                <a:latin typeface="Arial"/>
                <a:cs typeface="Arial"/>
              </a:rPr>
              <a:t>Ciri-Ciri Lagu Daerah</a:t>
            </a:r>
            <a:endParaRPr sz="1200">
              <a:latin typeface="Arial"/>
              <a:cs typeface="Arial"/>
            </a:endParaRPr>
          </a:p>
          <a:p>
            <a:pPr marL="12700" marR="15290">
              <a:lnSpc>
                <a:spcPct val="95825"/>
              </a:lnSpc>
              <a:spcBef>
                <a:spcPts val="138"/>
              </a:spcBef>
            </a:pPr>
            <a:r>
              <a:rPr sz="1200" spc="0" dirty="0">
                <a:latin typeface="Arial"/>
                <a:cs typeface="Arial"/>
              </a:rPr>
              <a:t>ciri-ciri dari lagu daerah antara lain :</a:t>
            </a:r>
            <a:endParaRPr sz="1200">
              <a:latin typeface="Arial"/>
              <a:cs typeface="Arial"/>
            </a:endParaRPr>
          </a:p>
          <a:p>
            <a:pPr marL="184911" marR="15290">
              <a:lnSpc>
                <a:spcPct val="95825"/>
              </a:lnSpc>
              <a:spcBef>
                <a:spcPts val="215"/>
              </a:spcBef>
            </a:pPr>
            <a:r>
              <a:rPr sz="1200" spc="3" dirty="0">
                <a:latin typeface="Arial"/>
                <a:cs typeface="Arial"/>
              </a:rPr>
              <a:t>1. Lirik menggunakan bahasa dan dialek setempat.</a:t>
            </a:r>
            <a:endParaRPr sz="1200">
              <a:latin typeface="Arial"/>
              <a:cs typeface="Arial"/>
            </a:endParaRPr>
          </a:p>
          <a:p>
            <a:pPr marL="191007" marR="15290">
              <a:lnSpc>
                <a:spcPct val="95825"/>
              </a:lnSpc>
              <a:spcBef>
                <a:spcPts val="204"/>
              </a:spcBef>
            </a:pPr>
            <a:r>
              <a:rPr sz="1200" spc="1" dirty="0">
                <a:latin typeface="Arial"/>
                <a:cs typeface="Arial"/>
              </a:rPr>
              <a:t>2. Diwariskan  secara turun-temurun dengan tradisi lisan.</a:t>
            </a:r>
            <a:endParaRPr sz="1200">
              <a:latin typeface="Arial"/>
              <a:cs typeface="Arial"/>
            </a:endParaRPr>
          </a:p>
          <a:p>
            <a:pPr marL="191007" marR="15290">
              <a:lnSpc>
                <a:spcPct val="95825"/>
              </a:lnSpc>
              <a:spcBef>
                <a:spcPts val="204"/>
              </a:spcBef>
            </a:pPr>
            <a:r>
              <a:rPr sz="1200" spc="6" dirty="0">
                <a:latin typeface="Arial"/>
                <a:cs typeface="Arial"/>
              </a:rPr>
              <a:t>3. Pada umumnya tidak diketahui penulis atau penciptanya (anonimus).</a:t>
            </a:r>
            <a:endParaRPr sz="1200">
              <a:latin typeface="Arial"/>
              <a:cs typeface="Arial"/>
            </a:endParaRPr>
          </a:p>
          <a:p>
            <a:pPr marL="372313" marR="1704" indent="-181305">
              <a:lnSpc>
                <a:spcPts val="1379"/>
              </a:lnSpc>
              <a:spcBef>
                <a:spcPts val="204"/>
              </a:spcBef>
            </a:pPr>
            <a:r>
              <a:rPr sz="1200" spc="1" dirty="0">
                <a:latin typeface="Arial"/>
                <a:cs typeface="Arial"/>
              </a:rPr>
              <a:t>4. umumnya memiliki dua hingga delapan bait syair, namun terdapat lagu daerah yang menggunakan syair </a:t>
            </a:r>
            <a:endParaRPr sz="1200">
              <a:latin typeface="Arial"/>
              <a:cs typeface="Arial"/>
            </a:endParaRPr>
          </a:p>
          <a:p>
            <a:pPr marL="372313" marR="1704">
              <a:lnSpc>
                <a:spcPts val="1379"/>
              </a:lnSpc>
              <a:spcBef>
                <a:spcPts val="216"/>
              </a:spcBef>
            </a:pPr>
            <a:r>
              <a:rPr sz="1200" spc="0" dirty="0">
                <a:latin typeface="Arial"/>
                <a:cs typeface="Arial"/>
              </a:rPr>
              <a:t>berbeda pada setiap perulangannya.</a:t>
            </a:r>
            <a:endParaRPr sz="1200">
              <a:latin typeface="Arial"/>
              <a:cs typeface="Arial"/>
            </a:endParaRPr>
          </a:p>
          <a:p>
            <a:pPr marL="191007">
              <a:lnSpc>
                <a:spcPts val="1375"/>
              </a:lnSpc>
              <a:spcBef>
                <a:spcPts val="285"/>
              </a:spcBef>
            </a:pPr>
            <a:r>
              <a:rPr sz="1200" spc="11" dirty="0">
                <a:latin typeface="Arial"/>
                <a:cs typeface="Arial"/>
              </a:rPr>
              <a:t>5. Biasanya lagu daerah memiliki beberapa versi yang berbeda dalam suatu etnis. Ini disebabkan karena</a:t>
            </a:r>
            <a:endParaRPr sz="1200">
              <a:latin typeface="Arial"/>
              <a:cs typeface="Arial"/>
            </a:endParaRPr>
          </a:p>
          <a:p>
            <a:pPr marL="372313" marR="15290">
              <a:lnSpc>
                <a:spcPct val="95825"/>
              </a:lnSpc>
              <a:spcBef>
                <a:spcPts val="136"/>
              </a:spcBef>
            </a:pPr>
            <a:r>
              <a:rPr sz="1200" spc="0" dirty="0">
                <a:latin typeface="Arial"/>
                <a:cs typeface="Arial"/>
              </a:rPr>
              <a:t>cara penyebaran lagu daerah dilakukan dari mulut ke mulut</a:t>
            </a:r>
            <a:endParaRPr sz="12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object 24"/>
          <p:cNvSpPr txBox="1"/>
          <p:nvPr/>
        </p:nvSpPr>
        <p:spPr>
          <a:xfrm>
            <a:off x="1051356" y="1000966"/>
            <a:ext cx="6041362" cy="1185544"/>
          </a:xfrm>
          <a:prstGeom prst="rect">
            <a:avLst/>
          </a:prstGeom>
        </p:spPr>
        <p:txBody>
          <a:bodyPr wrap="square" lIns="0" tIns="8413" rIns="0" bIns="0" rtlCol="0">
            <a:noAutofit/>
          </a:bodyPr>
          <a:lstStyle/>
          <a:p>
            <a:pPr marR="4732754" algn="ctr">
              <a:lnSpc>
                <a:spcPts val="1325"/>
              </a:lnSpc>
            </a:pPr>
            <a:r>
              <a:rPr sz="1200" b="1" spc="0" dirty="0">
                <a:latin typeface="Arial"/>
                <a:cs typeface="Arial"/>
              </a:rPr>
              <a:t>Jenis Lagu Derah</a:t>
            </a:r>
            <a:endParaRPr sz="1200">
              <a:latin typeface="Arial"/>
              <a:cs typeface="Arial"/>
            </a:endParaRPr>
          </a:p>
          <a:p>
            <a:pPr marL="12700" marR="13586">
              <a:lnSpc>
                <a:spcPct val="95825"/>
              </a:lnSpc>
              <a:spcBef>
                <a:spcPts val="138"/>
              </a:spcBef>
            </a:pPr>
            <a:r>
              <a:rPr sz="1200" spc="0" dirty="0">
                <a:latin typeface="Arial"/>
                <a:cs typeface="Arial"/>
              </a:rPr>
              <a:t>Ada 2 jenis lagu daerah yang ada di Indonesia , yaitu :</a:t>
            </a:r>
            <a:endParaRPr sz="1200">
              <a:latin typeface="Arial"/>
              <a:cs typeface="Arial"/>
            </a:endParaRPr>
          </a:p>
          <a:p>
            <a:pPr marL="160781" marR="4787821" algn="ctr">
              <a:lnSpc>
                <a:spcPct val="95825"/>
              </a:lnSpc>
              <a:spcBef>
                <a:spcPts val="204"/>
              </a:spcBef>
            </a:pPr>
            <a:r>
              <a:rPr sz="1200" spc="11" dirty="0">
                <a:latin typeface="Arial"/>
                <a:cs typeface="Arial"/>
              </a:rPr>
              <a:t>1. Lagu Rakyat</a:t>
            </a:r>
            <a:endParaRPr sz="1200">
              <a:latin typeface="Arial"/>
              <a:cs typeface="Arial"/>
            </a:endParaRPr>
          </a:p>
          <a:p>
            <a:pPr marL="372313">
              <a:lnSpc>
                <a:spcPts val="1379"/>
              </a:lnSpc>
              <a:spcBef>
                <a:spcPts val="215"/>
              </a:spcBef>
            </a:pPr>
            <a:r>
              <a:rPr sz="1200" spc="1" dirty="0">
                <a:latin typeface="Arial"/>
                <a:cs typeface="Arial"/>
              </a:rPr>
              <a:t>lagu  rakyat  merupakan  lagu  tradisi  yang  lahir  dan  berkembang  di  masyarakat </a:t>
            </a:r>
            <a:endParaRPr sz="1200">
              <a:latin typeface="Arial"/>
              <a:cs typeface="Arial"/>
            </a:endParaRPr>
          </a:p>
          <a:p>
            <a:pPr marL="372313">
              <a:lnSpc>
                <a:spcPts val="1379"/>
              </a:lnSpc>
              <a:spcBef>
                <a:spcPts val="204"/>
              </a:spcBef>
            </a:pPr>
            <a:r>
              <a:rPr sz="1200" spc="0" dirty="0">
                <a:latin typeface="Arial"/>
                <a:cs typeface="Arial"/>
              </a:rPr>
              <a:t>masyarakat pedesaan atau rakyat kebanyakan.</a:t>
            </a:r>
            <a:endParaRPr sz="1200">
              <a:latin typeface="Arial"/>
              <a:cs typeface="Arial"/>
            </a:endParaRPr>
          </a:p>
          <a:p>
            <a:pPr marL="160781" marR="4797879" algn="ctr">
              <a:lnSpc>
                <a:spcPct val="95825"/>
              </a:lnSpc>
              <a:spcBef>
                <a:spcPts val="209"/>
              </a:spcBef>
            </a:pPr>
            <a:r>
              <a:rPr sz="1200" spc="9" dirty="0">
                <a:latin typeface="Arial"/>
                <a:cs typeface="Arial"/>
              </a:rPr>
              <a:t>2. Musik Klasik</a:t>
            </a:r>
            <a:endParaRPr sz="1200">
              <a:latin typeface="Arial"/>
              <a:cs typeface="Arial"/>
            </a:endParaRPr>
          </a:p>
        </p:txBody>
      </p:sp>
      <p:sp>
        <p:nvSpPr>
          <p:cNvPr id="23" name="object 23"/>
          <p:cNvSpPr txBox="1"/>
          <p:nvPr/>
        </p:nvSpPr>
        <p:spPr>
          <a:xfrm>
            <a:off x="7139228" y="1605994"/>
            <a:ext cx="1353565" cy="177800"/>
          </a:xfrm>
          <a:prstGeom prst="rect">
            <a:avLst/>
          </a:prstGeom>
        </p:spPr>
        <p:txBody>
          <a:bodyPr wrap="square" lIns="0" tIns="8413" rIns="0" bIns="0" rtlCol="0">
            <a:noAutofit/>
          </a:bodyPr>
          <a:lstStyle/>
          <a:p>
            <a:pPr marL="12700">
              <a:lnSpc>
                <a:spcPts val="1325"/>
              </a:lnSpc>
            </a:pPr>
            <a:r>
              <a:rPr sz="1200" spc="0" dirty="0">
                <a:latin typeface="Arial"/>
                <a:cs typeface="Arial"/>
              </a:rPr>
              <a:t>biasa,  biasanya  di</a:t>
            </a:r>
            <a:endParaRPr sz="1200">
              <a:latin typeface="Arial"/>
              <a:cs typeface="Arial"/>
            </a:endParaRPr>
          </a:p>
        </p:txBody>
      </p:sp>
      <p:sp>
        <p:nvSpPr>
          <p:cNvPr id="22" name="object 22"/>
          <p:cNvSpPr txBox="1"/>
          <p:nvPr/>
        </p:nvSpPr>
        <p:spPr>
          <a:xfrm>
            <a:off x="1410970" y="2209879"/>
            <a:ext cx="387197" cy="177800"/>
          </a:xfrm>
          <a:prstGeom prst="rect">
            <a:avLst/>
          </a:prstGeom>
        </p:spPr>
        <p:txBody>
          <a:bodyPr wrap="square" lIns="0" tIns="8413" rIns="0" bIns="0" rtlCol="0">
            <a:noAutofit/>
          </a:bodyPr>
          <a:lstStyle/>
          <a:p>
            <a:pPr marL="12700">
              <a:lnSpc>
                <a:spcPts val="1325"/>
              </a:lnSpc>
            </a:pPr>
            <a:r>
              <a:rPr sz="1200" spc="1" dirty="0">
                <a:latin typeface="Arial"/>
                <a:cs typeface="Arial"/>
              </a:rPr>
              <a:t>Lagu</a:t>
            </a:r>
            <a:endParaRPr sz="1200">
              <a:latin typeface="Arial"/>
              <a:cs typeface="Arial"/>
            </a:endParaRPr>
          </a:p>
        </p:txBody>
      </p:sp>
      <p:sp>
        <p:nvSpPr>
          <p:cNvPr id="21" name="object 21"/>
          <p:cNvSpPr txBox="1"/>
          <p:nvPr/>
        </p:nvSpPr>
        <p:spPr>
          <a:xfrm>
            <a:off x="1923795" y="2209879"/>
            <a:ext cx="4339412" cy="177800"/>
          </a:xfrm>
          <a:prstGeom prst="rect">
            <a:avLst/>
          </a:prstGeom>
        </p:spPr>
        <p:txBody>
          <a:bodyPr wrap="square" lIns="0" tIns="8413" rIns="0" bIns="0" rtlCol="0">
            <a:noAutofit/>
          </a:bodyPr>
          <a:lstStyle/>
          <a:p>
            <a:pPr marL="12700">
              <a:lnSpc>
                <a:spcPts val="1325"/>
              </a:lnSpc>
            </a:pPr>
            <a:r>
              <a:rPr sz="1200" spc="3" dirty="0">
                <a:latin typeface="Arial"/>
                <a:cs typeface="Arial"/>
              </a:rPr>
              <a:t>klasik  adalah  lagu  tradisi  yang  tumbuh  dan  berkembang  di</a:t>
            </a:r>
            <a:endParaRPr sz="1200">
              <a:latin typeface="Arial"/>
              <a:cs typeface="Arial"/>
            </a:endParaRPr>
          </a:p>
        </p:txBody>
      </p:sp>
      <p:sp>
        <p:nvSpPr>
          <p:cNvPr id="20" name="object 20"/>
          <p:cNvSpPr txBox="1"/>
          <p:nvPr/>
        </p:nvSpPr>
        <p:spPr>
          <a:xfrm>
            <a:off x="6301359" y="2209879"/>
            <a:ext cx="786028" cy="177800"/>
          </a:xfrm>
          <a:prstGeom prst="rect">
            <a:avLst/>
          </a:prstGeom>
        </p:spPr>
        <p:txBody>
          <a:bodyPr wrap="square" lIns="0" tIns="8413" rIns="0" bIns="0" rtlCol="0">
            <a:noAutofit/>
          </a:bodyPr>
          <a:lstStyle/>
          <a:p>
            <a:pPr marL="12700">
              <a:lnSpc>
                <a:spcPts val="1325"/>
              </a:lnSpc>
            </a:pPr>
            <a:r>
              <a:rPr sz="1200" spc="1" dirty="0">
                <a:latin typeface="Arial"/>
                <a:cs typeface="Arial"/>
              </a:rPr>
              <a:t>lingkungan</a:t>
            </a:r>
            <a:endParaRPr sz="1200">
              <a:latin typeface="Arial"/>
              <a:cs typeface="Arial"/>
            </a:endParaRPr>
          </a:p>
        </p:txBody>
      </p:sp>
      <p:sp>
        <p:nvSpPr>
          <p:cNvPr id="19" name="object 19"/>
          <p:cNvSpPr txBox="1"/>
          <p:nvPr/>
        </p:nvSpPr>
        <p:spPr>
          <a:xfrm>
            <a:off x="7126300" y="2209879"/>
            <a:ext cx="675385" cy="177800"/>
          </a:xfrm>
          <a:prstGeom prst="rect">
            <a:avLst/>
          </a:prstGeom>
        </p:spPr>
        <p:txBody>
          <a:bodyPr wrap="square" lIns="0" tIns="8413" rIns="0" bIns="0" rtlCol="0">
            <a:noAutofit/>
          </a:bodyPr>
          <a:lstStyle/>
          <a:p>
            <a:pPr marL="12700">
              <a:lnSpc>
                <a:spcPts val="1325"/>
              </a:lnSpc>
            </a:pPr>
            <a:r>
              <a:rPr sz="1200" spc="0" dirty="0">
                <a:latin typeface="Arial"/>
                <a:cs typeface="Arial"/>
              </a:rPr>
              <a:t>kerajaan,</a:t>
            </a:r>
            <a:endParaRPr sz="1200">
              <a:latin typeface="Arial"/>
              <a:cs typeface="Arial"/>
            </a:endParaRPr>
          </a:p>
        </p:txBody>
      </p:sp>
      <p:sp>
        <p:nvSpPr>
          <p:cNvPr id="18" name="object 18"/>
          <p:cNvSpPr txBox="1"/>
          <p:nvPr/>
        </p:nvSpPr>
        <p:spPr>
          <a:xfrm>
            <a:off x="7840446" y="2209879"/>
            <a:ext cx="656793" cy="177800"/>
          </a:xfrm>
          <a:prstGeom prst="rect">
            <a:avLst/>
          </a:prstGeom>
        </p:spPr>
        <p:txBody>
          <a:bodyPr wrap="square" lIns="0" tIns="8413" rIns="0" bIns="0" rtlCol="0">
            <a:noAutofit/>
          </a:bodyPr>
          <a:lstStyle/>
          <a:p>
            <a:pPr marL="12700">
              <a:lnSpc>
                <a:spcPts val="1325"/>
              </a:lnSpc>
            </a:pPr>
            <a:r>
              <a:rPr sz="1200" spc="0" dirty="0">
                <a:latin typeface="Arial"/>
                <a:cs typeface="Arial"/>
              </a:rPr>
              <a:t>biasanya</a:t>
            </a:r>
            <a:endParaRPr sz="1200">
              <a:latin typeface="Arial"/>
              <a:cs typeface="Arial"/>
            </a:endParaRPr>
          </a:p>
        </p:txBody>
      </p:sp>
      <p:sp>
        <p:nvSpPr>
          <p:cNvPr id="17" name="object 17"/>
          <p:cNvSpPr txBox="1"/>
          <p:nvPr/>
        </p:nvSpPr>
        <p:spPr>
          <a:xfrm>
            <a:off x="1410970" y="2411047"/>
            <a:ext cx="4806340" cy="177800"/>
          </a:xfrm>
          <a:prstGeom prst="rect">
            <a:avLst/>
          </a:prstGeom>
        </p:spPr>
        <p:txBody>
          <a:bodyPr wrap="square" lIns="0" tIns="8413" rIns="0" bIns="0" rtlCol="0">
            <a:noAutofit/>
          </a:bodyPr>
          <a:lstStyle/>
          <a:p>
            <a:pPr marL="12700">
              <a:lnSpc>
                <a:spcPts val="1325"/>
              </a:lnSpc>
            </a:pPr>
            <a:r>
              <a:rPr sz="1200" spc="0" dirty="0">
                <a:latin typeface="Arial"/>
                <a:cs typeface="Arial"/>
              </a:rPr>
              <a:t>dikembangkan oleh golongan kerajaan atau istana pada suatu daerah.</a:t>
            </a:r>
            <a:endParaRPr sz="1200">
              <a:latin typeface="Arial"/>
              <a:cs typeface="Arial"/>
            </a:endParaRPr>
          </a:p>
        </p:txBody>
      </p:sp>
      <p:sp>
        <p:nvSpPr>
          <p:cNvPr id="16" name="object 16"/>
          <p:cNvSpPr txBox="1"/>
          <p:nvPr/>
        </p:nvSpPr>
        <p:spPr>
          <a:xfrm>
            <a:off x="1051356" y="2814907"/>
            <a:ext cx="1547571" cy="177800"/>
          </a:xfrm>
          <a:prstGeom prst="rect">
            <a:avLst/>
          </a:prstGeom>
        </p:spPr>
        <p:txBody>
          <a:bodyPr wrap="square" lIns="0" tIns="8413" rIns="0" bIns="0" rtlCol="0">
            <a:noAutofit/>
          </a:bodyPr>
          <a:lstStyle/>
          <a:p>
            <a:pPr marL="12700">
              <a:lnSpc>
                <a:spcPts val="1325"/>
              </a:lnSpc>
            </a:pPr>
            <a:r>
              <a:rPr sz="1200" b="1" dirty="0">
                <a:latin typeface="Arial"/>
                <a:cs typeface="Arial"/>
              </a:rPr>
              <a:t>Contoh Lagu Daerah</a:t>
            </a:r>
            <a:endParaRPr sz="1200">
              <a:latin typeface="Arial"/>
              <a:cs typeface="Arial"/>
            </a:endParaRPr>
          </a:p>
        </p:txBody>
      </p:sp>
      <p:sp>
        <p:nvSpPr>
          <p:cNvPr id="15" name="object 15"/>
          <p:cNvSpPr txBox="1"/>
          <p:nvPr/>
        </p:nvSpPr>
        <p:spPr>
          <a:xfrm>
            <a:off x="1229664" y="3200400"/>
            <a:ext cx="176580" cy="1790522"/>
          </a:xfrm>
          <a:prstGeom prst="rect">
            <a:avLst/>
          </a:prstGeom>
        </p:spPr>
        <p:txBody>
          <a:bodyPr wrap="square" lIns="0" tIns="8413" rIns="0" bIns="0" rtlCol="0">
            <a:noAutofit/>
          </a:bodyPr>
          <a:lstStyle/>
          <a:p>
            <a:pPr marL="12700">
              <a:lnSpc>
                <a:spcPts val="1325"/>
              </a:lnSpc>
            </a:pPr>
            <a:r>
              <a:rPr sz="1200" spc="4" dirty="0">
                <a:latin typeface="Arial"/>
                <a:cs typeface="Arial"/>
              </a:rPr>
              <a:t>1.</a:t>
            </a:r>
            <a:endParaRPr sz="1200" dirty="0">
              <a:latin typeface="Arial"/>
              <a:cs typeface="Arial"/>
            </a:endParaRPr>
          </a:p>
          <a:p>
            <a:pPr marL="12700">
              <a:lnSpc>
                <a:spcPct val="95825"/>
              </a:lnSpc>
              <a:spcBef>
                <a:spcPts val="138"/>
              </a:spcBef>
            </a:pPr>
            <a:r>
              <a:rPr sz="1200" spc="4" dirty="0">
                <a:latin typeface="Arial"/>
                <a:cs typeface="Arial"/>
              </a:rPr>
              <a:t>2.</a:t>
            </a:r>
            <a:endParaRPr sz="1200" dirty="0">
              <a:latin typeface="Arial"/>
              <a:cs typeface="Arial"/>
            </a:endParaRPr>
          </a:p>
          <a:p>
            <a:pPr marL="12700">
              <a:lnSpc>
                <a:spcPct val="95825"/>
              </a:lnSpc>
              <a:spcBef>
                <a:spcPts val="215"/>
              </a:spcBef>
            </a:pPr>
            <a:r>
              <a:rPr sz="1200" spc="4" dirty="0">
                <a:latin typeface="Arial"/>
                <a:cs typeface="Arial"/>
              </a:rPr>
              <a:t>3.</a:t>
            </a:r>
            <a:endParaRPr sz="1200" dirty="0">
              <a:latin typeface="Arial"/>
              <a:cs typeface="Arial"/>
            </a:endParaRPr>
          </a:p>
          <a:p>
            <a:pPr marL="12700">
              <a:lnSpc>
                <a:spcPct val="95825"/>
              </a:lnSpc>
              <a:spcBef>
                <a:spcPts val="204"/>
              </a:spcBef>
            </a:pPr>
            <a:r>
              <a:rPr sz="1200" spc="4" dirty="0">
                <a:latin typeface="Arial"/>
                <a:cs typeface="Arial"/>
              </a:rPr>
              <a:t>4.</a:t>
            </a:r>
            <a:endParaRPr sz="1200" dirty="0">
              <a:latin typeface="Arial"/>
              <a:cs typeface="Arial"/>
            </a:endParaRPr>
          </a:p>
          <a:p>
            <a:pPr marL="12700">
              <a:lnSpc>
                <a:spcPct val="95825"/>
              </a:lnSpc>
              <a:spcBef>
                <a:spcPts val="204"/>
              </a:spcBef>
            </a:pPr>
            <a:r>
              <a:rPr sz="1200" spc="4" dirty="0">
                <a:latin typeface="Arial"/>
                <a:cs typeface="Arial"/>
              </a:rPr>
              <a:t>5.</a:t>
            </a:r>
            <a:endParaRPr sz="1200" dirty="0">
              <a:latin typeface="Arial"/>
              <a:cs typeface="Arial"/>
            </a:endParaRPr>
          </a:p>
          <a:p>
            <a:pPr marL="12700">
              <a:lnSpc>
                <a:spcPct val="95825"/>
              </a:lnSpc>
              <a:spcBef>
                <a:spcPts val="204"/>
              </a:spcBef>
            </a:pPr>
            <a:r>
              <a:rPr sz="1200" spc="4" dirty="0">
                <a:latin typeface="Arial"/>
                <a:cs typeface="Arial"/>
              </a:rPr>
              <a:t>6.</a:t>
            </a:r>
            <a:endParaRPr sz="1200" dirty="0">
              <a:latin typeface="Arial"/>
              <a:cs typeface="Arial"/>
            </a:endParaRPr>
          </a:p>
          <a:p>
            <a:pPr marL="12700">
              <a:lnSpc>
                <a:spcPct val="95825"/>
              </a:lnSpc>
              <a:spcBef>
                <a:spcPts val="215"/>
              </a:spcBef>
            </a:pPr>
            <a:r>
              <a:rPr sz="1200" spc="4" dirty="0">
                <a:latin typeface="Arial"/>
                <a:cs typeface="Arial"/>
              </a:rPr>
              <a:t>7.</a:t>
            </a:r>
            <a:endParaRPr sz="1200" dirty="0">
              <a:latin typeface="Arial"/>
              <a:cs typeface="Arial"/>
            </a:endParaRPr>
          </a:p>
          <a:p>
            <a:pPr marL="12700">
              <a:lnSpc>
                <a:spcPct val="95825"/>
              </a:lnSpc>
              <a:spcBef>
                <a:spcPts val="200"/>
              </a:spcBef>
            </a:pPr>
            <a:r>
              <a:rPr sz="1200" spc="4" dirty="0">
                <a:latin typeface="Arial"/>
                <a:cs typeface="Arial"/>
              </a:rPr>
              <a:t>8.</a:t>
            </a:r>
            <a:endParaRPr sz="1200" dirty="0">
              <a:latin typeface="Arial"/>
              <a:cs typeface="Arial"/>
            </a:endParaRPr>
          </a:p>
          <a:p>
            <a:pPr marL="12700">
              <a:lnSpc>
                <a:spcPct val="95825"/>
              </a:lnSpc>
              <a:spcBef>
                <a:spcPts val="204"/>
              </a:spcBef>
            </a:pPr>
            <a:endParaRPr sz="1200" dirty="0">
              <a:latin typeface="Arial"/>
              <a:cs typeface="Arial"/>
            </a:endParaRPr>
          </a:p>
        </p:txBody>
      </p:sp>
      <p:sp>
        <p:nvSpPr>
          <p:cNvPr id="14" name="object 14"/>
          <p:cNvSpPr txBox="1"/>
          <p:nvPr/>
        </p:nvSpPr>
        <p:spPr>
          <a:xfrm>
            <a:off x="1499362" y="3200400"/>
            <a:ext cx="2750007" cy="984376"/>
          </a:xfrm>
          <a:prstGeom prst="rect">
            <a:avLst/>
          </a:prstGeom>
        </p:spPr>
        <p:txBody>
          <a:bodyPr wrap="square" lIns="0" tIns="8413" rIns="0" bIns="0" rtlCol="0">
            <a:noAutofit/>
          </a:bodyPr>
          <a:lstStyle/>
          <a:p>
            <a:pPr marL="12700" marR="22860">
              <a:lnSpc>
                <a:spcPts val="1325"/>
              </a:lnSpc>
            </a:pPr>
            <a:r>
              <a:rPr sz="1200" spc="0" dirty="0">
                <a:latin typeface="Arial"/>
                <a:cs typeface="Arial"/>
              </a:rPr>
              <a:t>Bungong Jeumpa (Aceh)</a:t>
            </a:r>
            <a:endParaRPr sz="1200" dirty="0">
              <a:latin typeface="Arial"/>
              <a:cs typeface="Arial"/>
            </a:endParaRPr>
          </a:p>
          <a:p>
            <a:pPr marL="12700" marR="1152273">
              <a:lnSpc>
                <a:spcPts val="1379"/>
              </a:lnSpc>
              <a:spcBef>
                <a:spcPts val="138"/>
              </a:spcBef>
            </a:pPr>
            <a:r>
              <a:rPr sz="1200" spc="0" dirty="0">
                <a:latin typeface="Arial"/>
                <a:cs typeface="Arial"/>
              </a:rPr>
              <a:t>Injit-Injit Semut (Jambi) </a:t>
            </a:r>
            <a:endParaRPr sz="1200" dirty="0">
              <a:latin typeface="Arial"/>
              <a:cs typeface="Arial"/>
            </a:endParaRPr>
          </a:p>
          <a:p>
            <a:pPr marL="12700" marR="1152273">
              <a:lnSpc>
                <a:spcPts val="1379"/>
              </a:lnSpc>
              <a:spcBef>
                <a:spcPts val="216"/>
              </a:spcBef>
            </a:pPr>
            <a:r>
              <a:rPr sz="1200" spc="0" dirty="0">
                <a:latin typeface="Arial"/>
                <a:cs typeface="Arial"/>
              </a:rPr>
              <a:t>Soleram (Riau)</a:t>
            </a:r>
            <a:endParaRPr sz="1200" dirty="0">
              <a:latin typeface="Arial"/>
              <a:cs typeface="Arial"/>
            </a:endParaRPr>
          </a:p>
          <a:p>
            <a:pPr marL="12700">
              <a:lnSpc>
                <a:spcPts val="1375"/>
              </a:lnSpc>
              <a:spcBef>
                <a:spcPts val="285"/>
              </a:spcBef>
            </a:pPr>
            <a:r>
              <a:rPr sz="1200" spc="0" dirty="0">
                <a:latin typeface="Arial"/>
                <a:cs typeface="Arial"/>
              </a:rPr>
              <a:t>Kambanglah Bungo (Sumatera Selatan)</a:t>
            </a:r>
            <a:endParaRPr sz="1200" dirty="0">
              <a:latin typeface="Arial"/>
              <a:cs typeface="Arial"/>
            </a:endParaRPr>
          </a:p>
          <a:p>
            <a:pPr marL="12700" marR="22860">
              <a:lnSpc>
                <a:spcPct val="95825"/>
              </a:lnSpc>
              <a:spcBef>
                <a:spcPts val="136"/>
              </a:spcBef>
            </a:pPr>
            <a:r>
              <a:rPr sz="1200" spc="0" dirty="0">
                <a:latin typeface="Arial"/>
                <a:cs typeface="Arial"/>
              </a:rPr>
              <a:t>Sinanggar Tulo (Sumatera Utara)</a:t>
            </a:r>
            <a:endParaRPr sz="1200" dirty="0">
              <a:latin typeface="Arial"/>
              <a:cs typeface="Arial"/>
            </a:endParaRPr>
          </a:p>
        </p:txBody>
      </p:sp>
      <p:sp>
        <p:nvSpPr>
          <p:cNvPr id="12" name="object 12"/>
          <p:cNvSpPr txBox="1"/>
          <p:nvPr/>
        </p:nvSpPr>
        <p:spPr>
          <a:xfrm>
            <a:off x="1499362" y="4394200"/>
            <a:ext cx="3301161" cy="177800"/>
          </a:xfrm>
          <a:prstGeom prst="rect">
            <a:avLst/>
          </a:prstGeom>
        </p:spPr>
        <p:txBody>
          <a:bodyPr wrap="square" lIns="0" tIns="8413" rIns="0" bIns="0" rtlCol="0">
            <a:noAutofit/>
          </a:bodyPr>
          <a:lstStyle/>
          <a:p>
            <a:pPr marL="12700">
              <a:lnSpc>
                <a:spcPts val="1325"/>
              </a:lnSpc>
            </a:pPr>
            <a:r>
              <a:rPr sz="1200" spc="0" dirty="0">
                <a:latin typeface="Arial"/>
                <a:cs typeface="Arial"/>
              </a:rPr>
              <a:t>Manuk Dadali, Es Lilin , Tokecang ( Jawa Barat)</a:t>
            </a:r>
            <a:endParaRPr sz="1200">
              <a:latin typeface="Arial"/>
              <a:cs typeface="Arial"/>
            </a:endParaRPr>
          </a:p>
        </p:txBody>
      </p:sp>
      <p:sp>
        <p:nvSpPr>
          <p:cNvPr id="9" name="object 9"/>
          <p:cNvSpPr txBox="1"/>
          <p:nvPr/>
        </p:nvSpPr>
        <p:spPr>
          <a:xfrm>
            <a:off x="1512062" y="4572000"/>
            <a:ext cx="2509164" cy="188214"/>
          </a:xfrm>
          <a:prstGeom prst="rect">
            <a:avLst/>
          </a:prstGeom>
        </p:spPr>
        <p:txBody>
          <a:bodyPr wrap="square" lIns="0" tIns="22098" rIns="0" bIns="0" rtlCol="0">
            <a:noAutofit/>
          </a:bodyPr>
          <a:lstStyle/>
          <a:p>
            <a:pPr>
              <a:lnSpc>
                <a:spcPts val="1380"/>
              </a:lnSpc>
            </a:pPr>
            <a:r>
              <a:rPr sz="1200" spc="0" dirty="0">
                <a:latin typeface="Arial"/>
                <a:cs typeface="Arial"/>
              </a:rPr>
              <a:t>Pitik Tukung dan Kidang Talun (DIY)</a:t>
            </a:r>
            <a:endParaRPr sz="1200" dirty="0">
              <a:latin typeface="Arial"/>
              <a:cs typeface="Arial"/>
            </a:endParaRPr>
          </a:p>
        </p:txBody>
      </p:sp>
      <p:sp>
        <p:nvSpPr>
          <p:cNvPr id="8" name="object 8"/>
          <p:cNvSpPr txBox="1"/>
          <p:nvPr/>
        </p:nvSpPr>
        <p:spPr>
          <a:xfrm>
            <a:off x="3985768" y="5415229"/>
            <a:ext cx="1312544" cy="188214"/>
          </a:xfrm>
          <a:prstGeom prst="rect">
            <a:avLst/>
          </a:prstGeom>
        </p:spPr>
        <p:txBody>
          <a:bodyPr wrap="square" lIns="0" tIns="0" rIns="0" bIns="0" rtlCol="0">
            <a:noAutofit/>
          </a:bodyPr>
          <a:lstStyle/>
          <a:p>
            <a:pPr marL="25400">
              <a:lnSpc>
                <a:spcPts val="1000"/>
              </a:lnSpc>
            </a:pPr>
            <a:endParaRPr sz="1000"/>
          </a:p>
        </p:txBody>
      </p:sp>
      <p:sp>
        <p:nvSpPr>
          <p:cNvPr id="7" name="object 7"/>
          <p:cNvSpPr txBox="1"/>
          <p:nvPr/>
        </p:nvSpPr>
        <p:spPr>
          <a:xfrm>
            <a:off x="1512062" y="4191000"/>
            <a:ext cx="3220847" cy="176784"/>
          </a:xfrm>
          <a:prstGeom prst="rect">
            <a:avLst/>
          </a:prstGeom>
        </p:spPr>
        <p:txBody>
          <a:bodyPr wrap="square" lIns="0" tIns="0" rIns="0" bIns="0" rtlCol="0">
            <a:noAutofit/>
          </a:bodyPr>
          <a:lstStyle/>
          <a:p>
            <a:pPr>
              <a:lnSpc>
                <a:spcPct val="95825"/>
              </a:lnSpc>
            </a:pPr>
            <a:r>
              <a:rPr sz="1200" spc="0" dirty="0">
                <a:latin typeface="Arial"/>
                <a:cs typeface="Arial"/>
              </a:rPr>
              <a:t>Kicir-kicir, Keroncong Kemayoran, Ondel-ondel</a:t>
            </a:r>
            <a:endParaRPr sz="1200" dirty="0">
              <a:latin typeface="Arial"/>
              <a:cs typeface="Arial"/>
            </a:endParaRPr>
          </a:p>
        </p:txBody>
      </p:sp>
      <p:sp>
        <p:nvSpPr>
          <p:cNvPr id="2" name="object 2"/>
          <p:cNvSpPr txBox="1"/>
          <p:nvPr/>
        </p:nvSpPr>
        <p:spPr>
          <a:xfrm>
            <a:off x="7352969" y="3601339"/>
            <a:ext cx="1109852" cy="188213"/>
          </a:xfrm>
          <a:prstGeom prst="rect">
            <a:avLst/>
          </a:prstGeom>
        </p:spPr>
        <p:txBody>
          <a:bodyPr wrap="square" lIns="0" tIns="0" rIns="0" bIns="0" rtlCol="0">
            <a:noAutofit/>
          </a:bodyPr>
          <a:lstStyle/>
          <a:p>
            <a:pPr marL="25400">
              <a:lnSpc>
                <a:spcPts val="1000"/>
              </a:lnSpc>
            </a:pPr>
            <a:endParaRPr sz="1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1229664" y="799798"/>
            <a:ext cx="261924" cy="2192909"/>
          </a:xfrm>
          <a:prstGeom prst="rect">
            <a:avLst/>
          </a:prstGeom>
        </p:spPr>
        <p:txBody>
          <a:bodyPr wrap="square" lIns="0" tIns="8413" rIns="0" bIns="0" rtlCol="0">
            <a:noAutofit/>
          </a:bodyPr>
          <a:lstStyle/>
          <a:p>
            <a:pPr marL="12700">
              <a:lnSpc>
                <a:spcPts val="1325"/>
              </a:lnSpc>
            </a:pPr>
            <a:r>
              <a:rPr sz="1200" spc="4" dirty="0">
                <a:latin typeface="Arial"/>
                <a:cs typeface="Arial"/>
              </a:rPr>
              <a:t>10.</a:t>
            </a:r>
            <a:endParaRPr sz="1200" dirty="0">
              <a:latin typeface="Arial"/>
              <a:cs typeface="Arial"/>
            </a:endParaRPr>
          </a:p>
          <a:p>
            <a:pPr marL="12700">
              <a:lnSpc>
                <a:spcPct val="95825"/>
              </a:lnSpc>
              <a:spcBef>
                <a:spcPts val="138"/>
              </a:spcBef>
            </a:pPr>
            <a:r>
              <a:rPr sz="1200" spc="4" dirty="0">
                <a:latin typeface="Arial"/>
                <a:cs typeface="Arial"/>
              </a:rPr>
              <a:t>11.</a:t>
            </a:r>
            <a:endParaRPr sz="1200" dirty="0">
              <a:latin typeface="Arial"/>
              <a:cs typeface="Arial"/>
            </a:endParaRPr>
          </a:p>
          <a:p>
            <a:pPr marL="12700">
              <a:lnSpc>
                <a:spcPct val="95825"/>
              </a:lnSpc>
              <a:spcBef>
                <a:spcPts val="204"/>
              </a:spcBef>
            </a:pPr>
            <a:r>
              <a:rPr sz="1200" spc="4" dirty="0">
                <a:latin typeface="Arial"/>
                <a:cs typeface="Arial"/>
              </a:rPr>
              <a:t>12.</a:t>
            </a:r>
            <a:endParaRPr sz="1200" dirty="0">
              <a:latin typeface="Arial"/>
              <a:cs typeface="Arial"/>
            </a:endParaRPr>
          </a:p>
          <a:p>
            <a:pPr marL="12700">
              <a:lnSpc>
                <a:spcPct val="95825"/>
              </a:lnSpc>
              <a:spcBef>
                <a:spcPts val="204"/>
              </a:spcBef>
            </a:pPr>
            <a:r>
              <a:rPr sz="1200" spc="4" dirty="0">
                <a:latin typeface="Arial"/>
                <a:cs typeface="Arial"/>
              </a:rPr>
              <a:t>13.</a:t>
            </a:r>
            <a:endParaRPr sz="1200" dirty="0">
              <a:latin typeface="Arial"/>
              <a:cs typeface="Arial"/>
            </a:endParaRPr>
          </a:p>
          <a:p>
            <a:pPr marL="12700">
              <a:lnSpc>
                <a:spcPct val="95825"/>
              </a:lnSpc>
              <a:spcBef>
                <a:spcPts val="215"/>
              </a:spcBef>
            </a:pPr>
            <a:r>
              <a:rPr sz="1200" spc="4" dirty="0">
                <a:latin typeface="Arial"/>
                <a:cs typeface="Arial"/>
              </a:rPr>
              <a:t>14.</a:t>
            </a:r>
            <a:endParaRPr sz="1200" dirty="0">
              <a:latin typeface="Arial"/>
              <a:cs typeface="Arial"/>
            </a:endParaRPr>
          </a:p>
          <a:p>
            <a:pPr marL="12700">
              <a:lnSpc>
                <a:spcPct val="95825"/>
              </a:lnSpc>
              <a:spcBef>
                <a:spcPts val="204"/>
              </a:spcBef>
            </a:pPr>
            <a:r>
              <a:rPr sz="1200" spc="4" dirty="0">
                <a:latin typeface="Arial"/>
                <a:cs typeface="Arial"/>
              </a:rPr>
              <a:t>15.</a:t>
            </a:r>
            <a:endParaRPr sz="1200" dirty="0">
              <a:latin typeface="Arial"/>
              <a:cs typeface="Arial"/>
            </a:endParaRPr>
          </a:p>
          <a:p>
            <a:pPr marL="12700">
              <a:lnSpc>
                <a:spcPct val="95825"/>
              </a:lnSpc>
              <a:spcBef>
                <a:spcPts val="204"/>
              </a:spcBef>
            </a:pPr>
            <a:r>
              <a:rPr sz="1200" spc="4" dirty="0">
                <a:latin typeface="Arial"/>
                <a:cs typeface="Arial"/>
              </a:rPr>
              <a:t>16.</a:t>
            </a:r>
            <a:endParaRPr sz="1200" dirty="0">
              <a:latin typeface="Arial"/>
              <a:cs typeface="Arial"/>
            </a:endParaRPr>
          </a:p>
          <a:p>
            <a:pPr marL="12700">
              <a:lnSpc>
                <a:spcPct val="95825"/>
              </a:lnSpc>
              <a:spcBef>
                <a:spcPts val="204"/>
              </a:spcBef>
            </a:pPr>
            <a:r>
              <a:rPr sz="1200" spc="4" dirty="0">
                <a:latin typeface="Arial"/>
                <a:cs typeface="Arial"/>
              </a:rPr>
              <a:t>17.</a:t>
            </a:r>
            <a:endParaRPr sz="1200" dirty="0">
              <a:latin typeface="Arial"/>
              <a:cs typeface="Arial"/>
            </a:endParaRPr>
          </a:p>
          <a:p>
            <a:pPr marL="12700">
              <a:lnSpc>
                <a:spcPct val="95825"/>
              </a:lnSpc>
              <a:spcBef>
                <a:spcPts val="204"/>
              </a:spcBef>
            </a:pPr>
            <a:r>
              <a:rPr sz="1200" spc="4" dirty="0">
                <a:latin typeface="Arial"/>
                <a:cs typeface="Arial"/>
              </a:rPr>
              <a:t>18.</a:t>
            </a:r>
            <a:endParaRPr sz="1200" dirty="0">
              <a:latin typeface="Arial"/>
              <a:cs typeface="Arial"/>
            </a:endParaRPr>
          </a:p>
          <a:p>
            <a:pPr marL="12700">
              <a:lnSpc>
                <a:spcPct val="95825"/>
              </a:lnSpc>
              <a:spcBef>
                <a:spcPts val="215"/>
              </a:spcBef>
            </a:pPr>
            <a:r>
              <a:rPr sz="1200" spc="4" dirty="0">
                <a:latin typeface="Arial"/>
                <a:cs typeface="Arial"/>
              </a:rPr>
              <a:t>19.</a:t>
            </a:r>
            <a:endParaRPr sz="1200" dirty="0">
              <a:latin typeface="Arial"/>
              <a:cs typeface="Arial"/>
            </a:endParaRPr>
          </a:p>
          <a:p>
            <a:pPr marL="12700">
              <a:lnSpc>
                <a:spcPct val="95825"/>
              </a:lnSpc>
              <a:spcBef>
                <a:spcPts val="204"/>
              </a:spcBef>
            </a:pPr>
            <a:endParaRPr sz="1200" dirty="0">
              <a:latin typeface="Arial"/>
              <a:cs typeface="Arial"/>
            </a:endParaRPr>
          </a:p>
        </p:txBody>
      </p:sp>
      <p:sp>
        <p:nvSpPr>
          <p:cNvPr id="11" name="object 11"/>
          <p:cNvSpPr txBox="1"/>
          <p:nvPr/>
        </p:nvSpPr>
        <p:spPr>
          <a:xfrm>
            <a:off x="1499362" y="799798"/>
            <a:ext cx="2960494" cy="1789049"/>
          </a:xfrm>
          <a:prstGeom prst="rect">
            <a:avLst/>
          </a:prstGeom>
        </p:spPr>
        <p:txBody>
          <a:bodyPr wrap="square" lIns="0" tIns="8413" rIns="0" bIns="0" rtlCol="0">
            <a:noAutofit/>
          </a:bodyPr>
          <a:lstStyle/>
          <a:p>
            <a:pPr marL="12700" marR="13586">
              <a:lnSpc>
                <a:spcPts val="1325"/>
              </a:lnSpc>
            </a:pPr>
            <a:r>
              <a:rPr sz="1200" spc="0" dirty="0">
                <a:latin typeface="Arial"/>
                <a:cs typeface="Arial"/>
              </a:rPr>
              <a:t>Rek ayo rek, Tanduk Majeng (Jawa Timur)</a:t>
            </a:r>
            <a:endParaRPr sz="1200">
              <a:latin typeface="Arial"/>
              <a:cs typeface="Arial"/>
            </a:endParaRPr>
          </a:p>
          <a:p>
            <a:pPr marL="12700">
              <a:lnSpc>
                <a:spcPts val="1379"/>
              </a:lnSpc>
              <a:spcBef>
                <a:spcPts val="138"/>
              </a:spcBef>
            </a:pPr>
            <a:r>
              <a:rPr sz="1200" dirty="0">
                <a:latin typeface="Arial"/>
                <a:cs typeface="Arial"/>
              </a:rPr>
              <a:t>A</a:t>
            </a:r>
            <a:r>
              <a:rPr sz="1200" spc="4" dirty="0">
                <a:latin typeface="Arial"/>
                <a:cs typeface="Arial"/>
              </a:rPr>
              <a:t>m</a:t>
            </a:r>
            <a:r>
              <a:rPr sz="1200" spc="-4" dirty="0">
                <a:latin typeface="Arial"/>
                <a:cs typeface="Arial"/>
              </a:rPr>
              <a:t>p</a:t>
            </a:r>
            <a:r>
              <a:rPr sz="1200" spc="4" dirty="0">
                <a:latin typeface="Arial"/>
                <a:cs typeface="Arial"/>
              </a:rPr>
              <a:t>a</a:t>
            </a:r>
            <a:r>
              <a:rPr sz="1200" spc="0" dirty="0">
                <a:latin typeface="Arial"/>
                <a:cs typeface="Arial"/>
              </a:rPr>
              <a:t>r</a:t>
            </a:r>
            <a:r>
              <a:rPr sz="1200" spc="-4" dirty="0">
                <a:latin typeface="Arial"/>
                <a:cs typeface="Arial"/>
              </a:rPr>
              <a:t>-</a:t>
            </a:r>
            <a:r>
              <a:rPr sz="1200" spc="0" dirty="0">
                <a:latin typeface="Arial"/>
                <a:cs typeface="Arial"/>
              </a:rPr>
              <a:t>A</a:t>
            </a:r>
            <a:r>
              <a:rPr sz="1200" spc="-4" dirty="0">
                <a:latin typeface="Arial"/>
                <a:cs typeface="Arial"/>
              </a:rPr>
              <a:t>m</a:t>
            </a:r>
            <a:r>
              <a:rPr sz="1200" spc="4" dirty="0">
                <a:latin typeface="Arial"/>
                <a:cs typeface="Arial"/>
              </a:rPr>
              <a:t>pa</a:t>
            </a:r>
            <a:r>
              <a:rPr sz="1200" spc="0" dirty="0">
                <a:latin typeface="Arial"/>
                <a:cs typeface="Arial"/>
              </a:rPr>
              <a:t>r Pis</a:t>
            </a:r>
            <a:r>
              <a:rPr sz="1200" spc="-4" dirty="0">
                <a:latin typeface="Arial"/>
                <a:cs typeface="Arial"/>
              </a:rPr>
              <a:t>a</a:t>
            </a:r>
            <a:r>
              <a:rPr sz="1200" spc="4" dirty="0">
                <a:latin typeface="Arial"/>
                <a:cs typeface="Arial"/>
              </a:rPr>
              <a:t>n</a:t>
            </a:r>
            <a:r>
              <a:rPr sz="1200" spc="0" dirty="0">
                <a:latin typeface="Arial"/>
                <a:cs typeface="Arial"/>
              </a:rPr>
              <a:t>g</a:t>
            </a:r>
            <a:r>
              <a:rPr sz="1200" spc="4" dirty="0">
                <a:latin typeface="Arial"/>
                <a:cs typeface="Arial"/>
              </a:rPr>
              <a:t> </a:t>
            </a:r>
            <a:r>
              <a:rPr sz="1200" spc="-14" dirty="0">
                <a:latin typeface="Arial"/>
                <a:cs typeface="Arial"/>
              </a:rPr>
              <a:t>(</a:t>
            </a:r>
            <a:r>
              <a:rPr sz="1200" spc="0" dirty="0">
                <a:latin typeface="Arial"/>
                <a:cs typeface="Arial"/>
              </a:rPr>
              <a:t>K</a:t>
            </a:r>
            <a:r>
              <a:rPr sz="1200" spc="4" dirty="0">
                <a:latin typeface="Arial"/>
                <a:cs typeface="Arial"/>
              </a:rPr>
              <a:t>a</a:t>
            </a:r>
            <a:r>
              <a:rPr sz="1200" spc="0" dirty="0">
                <a:latin typeface="Arial"/>
                <a:cs typeface="Arial"/>
              </a:rPr>
              <a:t>l</a:t>
            </a:r>
            <a:r>
              <a:rPr sz="1200" spc="-4" dirty="0">
                <a:latin typeface="Arial"/>
                <a:cs typeface="Arial"/>
              </a:rPr>
              <a:t>i</a:t>
            </a:r>
            <a:r>
              <a:rPr sz="1200" spc="4" dirty="0">
                <a:latin typeface="Arial"/>
                <a:cs typeface="Arial"/>
              </a:rPr>
              <a:t>m</a:t>
            </a:r>
            <a:r>
              <a:rPr sz="1200" spc="-4" dirty="0">
                <a:latin typeface="Arial"/>
                <a:cs typeface="Arial"/>
              </a:rPr>
              <a:t>a</a:t>
            </a:r>
            <a:r>
              <a:rPr sz="1200" spc="4" dirty="0">
                <a:latin typeface="Arial"/>
                <a:cs typeface="Arial"/>
              </a:rPr>
              <a:t>n</a:t>
            </a:r>
            <a:r>
              <a:rPr sz="1200" spc="0" dirty="0">
                <a:latin typeface="Arial"/>
                <a:cs typeface="Arial"/>
              </a:rPr>
              <a:t>t</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S</a:t>
            </a:r>
            <a:r>
              <a:rPr sz="1200" spc="4" dirty="0">
                <a:latin typeface="Arial"/>
                <a:cs typeface="Arial"/>
              </a:rPr>
              <a:t>e</a:t>
            </a:r>
            <a:r>
              <a:rPr sz="1200" spc="0" dirty="0">
                <a:latin typeface="Arial"/>
                <a:cs typeface="Arial"/>
              </a:rPr>
              <a:t>la</a:t>
            </a:r>
            <a:r>
              <a:rPr sz="1200" spc="4" dirty="0">
                <a:latin typeface="Arial"/>
                <a:cs typeface="Arial"/>
              </a:rPr>
              <a:t>t</a:t>
            </a:r>
            <a:r>
              <a:rPr sz="1200" spc="-4" dirty="0">
                <a:latin typeface="Arial"/>
                <a:cs typeface="Arial"/>
              </a:rPr>
              <a:t>a</a:t>
            </a:r>
            <a:r>
              <a:rPr sz="1200" spc="4" dirty="0">
                <a:latin typeface="Arial"/>
                <a:cs typeface="Arial"/>
              </a:rPr>
              <a:t>n</a:t>
            </a:r>
            <a:r>
              <a:rPr sz="1200" spc="0" dirty="0">
                <a:latin typeface="Arial"/>
                <a:cs typeface="Arial"/>
              </a:rPr>
              <a:t>) </a:t>
            </a:r>
            <a:endParaRPr sz="1200">
              <a:latin typeface="Arial"/>
              <a:cs typeface="Arial"/>
            </a:endParaRPr>
          </a:p>
          <a:p>
            <a:pPr marL="12700">
              <a:lnSpc>
                <a:spcPts val="1379"/>
              </a:lnSpc>
              <a:spcBef>
                <a:spcPts val="204"/>
              </a:spcBef>
            </a:pPr>
            <a:r>
              <a:rPr sz="1200" spc="0" dirty="0">
                <a:latin typeface="Arial"/>
                <a:cs typeface="Arial"/>
              </a:rPr>
              <a:t>Kalayar (Kalimantan Tengah)</a:t>
            </a:r>
            <a:endParaRPr sz="1200">
              <a:latin typeface="Arial"/>
              <a:cs typeface="Arial"/>
            </a:endParaRPr>
          </a:p>
          <a:p>
            <a:pPr marL="12700" marR="598398">
              <a:lnSpc>
                <a:spcPts val="1379"/>
              </a:lnSpc>
              <a:spcBef>
                <a:spcPts val="209"/>
              </a:spcBef>
            </a:pPr>
            <a:r>
              <a:rPr sz="1200" spc="0" dirty="0">
                <a:latin typeface="Arial"/>
                <a:cs typeface="Arial"/>
              </a:rPr>
              <a:t>Indung-Indung (Kalimantan Timur) </a:t>
            </a:r>
            <a:endParaRPr sz="1200">
              <a:latin typeface="Arial"/>
              <a:cs typeface="Arial"/>
            </a:endParaRPr>
          </a:p>
          <a:p>
            <a:pPr marL="12700" marR="598398">
              <a:lnSpc>
                <a:spcPts val="1379"/>
              </a:lnSpc>
              <a:spcBef>
                <a:spcPts val="209"/>
              </a:spcBef>
            </a:pPr>
            <a:r>
              <a:rPr sz="1200" spc="0" dirty="0">
                <a:latin typeface="Arial"/>
                <a:cs typeface="Arial"/>
              </a:rPr>
              <a:t>Cik-Cik Periuk (Kalimantan Barat) </a:t>
            </a:r>
            <a:endParaRPr sz="1200">
              <a:latin typeface="Arial"/>
              <a:cs typeface="Arial"/>
            </a:endParaRPr>
          </a:p>
          <a:p>
            <a:pPr marL="12700" marR="598398">
              <a:lnSpc>
                <a:spcPts val="1379"/>
              </a:lnSpc>
              <a:spcBef>
                <a:spcPts val="209"/>
              </a:spcBef>
            </a:pPr>
            <a:r>
              <a:rPr sz="1200" dirty="0">
                <a:latin typeface="Arial"/>
                <a:cs typeface="Arial"/>
              </a:rPr>
              <a:t>Binde Biluhuta( Gorontalo)</a:t>
            </a:r>
            <a:endParaRPr sz="1200">
              <a:latin typeface="Arial"/>
              <a:cs typeface="Arial"/>
            </a:endParaRPr>
          </a:p>
          <a:p>
            <a:pPr marL="12700" marR="592531">
              <a:lnSpc>
                <a:spcPts val="1379"/>
              </a:lnSpc>
              <a:spcBef>
                <a:spcPts val="209"/>
              </a:spcBef>
            </a:pPr>
            <a:r>
              <a:rPr sz="1200" spc="0" dirty="0">
                <a:latin typeface="Arial"/>
                <a:cs typeface="Arial"/>
              </a:rPr>
              <a:t>Anging Mamiri ( Sulawesi Selatan) </a:t>
            </a:r>
            <a:endParaRPr sz="1200">
              <a:latin typeface="Arial"/>
              <a:cs typeface="Arial"/>
            </a:endParaRPr>
          </a:p>
          <a:p>
            <a:pPr marL="12700" marR="592531">
              <a:lnSpc>
                <a:spcPts val="1379"/>
              </a:lnSpc>
              <a:spcBef>
                <a:spcPts val="204"/>
              </a:spcBef>
            </a:pPr>
            <a:r>
              <a:rPr sz="1200" spc="0" dirty="0">
                <a:latin typeface="Arial"/>
                <a:cs typeface="Arial"/>
              </a:rPr>
              <a:t>O Ina Ni Keke (Sulawesi Utara)</a:t>
            </a:r>
            <a:endParaRPr sz="1200">
              <a:latin typeface="Arial"/>
              <a:cs typeface="Arial"/>
            </a:endParaRPr>
          </a:p>
          <a:p>
            <a:pPr marL="12700" marR="13586">
              <a:lnSpc>
                <a:spcPct val="95825"/>
              </a:lnSpc>
              <a:spcBef>
                <a:spcPts val="209"/>
              </a:spcBef>
            </a:pPr>
            <a:r>
              <a:rPr sz="1200" spc="0" dirty="0">
                <a:latin typeface="Arial"/>
                <a:cs typeface="Arial"/>
              </a:rPr>
              <a:t>Burung Kakatua , Sarinande , (Maluku)</a:t>
            </a:r>
            <a:endParaRPr sz="1200">
              <a:latin typeface="Arial"/>
              <a:cs typeface="Arial"/>
            </a:endParaRPr>
          </a:p>
        </p:txBody>
      </p:sp>
      <p:sp>
        <p:nvSpPr>
          <p:cNvPr id="10" name="object 10"/>
          <p:cNvSpPr txBox="1"/>
          <p:nvPr/>
        </p:nvSpPr>
        <p:spPr>
          <a:xfrm>
            <a:off x="1499362" y="2590800"/>
            <a:ext cx="3267735" cy="177800"/>
          </a:xfrm>
          <a:prstGeom prst="rect">
            <a:avLst/>
          </a:prstGeom>
        </p:spPr>
        <p:txBody>
          <a:bodyPr wrap="square" lIns="0" tIns="8413" rIns="0" bIns="0" rtlCol="0">
            <a:noAutofit/>
          </a:bodyPr>
          <a:lstStyle/>
          <a:p>
            <a:pPr marL="12700">
              <a:lnSpc>
                <a:spcPts val="1325"/>
              </a:lnSpc>
            </a:pPr>
            <a:r>
              <a:rPr sz="1200" spc="0" dirty="0">
                <a:latin typeface="Arial"/>
                <a:cs typeface="Arial"/>
              </a:rPr>
              <a:t>Yamko Rambe Yamko , Apuse , Sajojo (Papua)</a:t>
            </a:r>
            <a:endParaRPr sz="1200" dirty="0">
              <a:latin typeface="Arial"/>
              <a:cs typeface="Arial"/>
            </a:endParaRPr>
          </a:p>
        </p:txBody>
      </p:sp>
      <p:sp>
        <p:nvSpPr>
          <p:cNvPr id="9" name="object 9"/>
          <p:cNvSpPr txBox="1"/>
          <p:nvPr/>
        </p:nvSpPr>
        <p:spPr>
          <a:xfrm>
            <a:off x="1237284" y="3016075"/>
            <a:ext cx="7254189" cy="379222"/>
          </a:xfrm>
          <a:prstGeom prst="rect">
            <a:avLst/>
          </a:prstGeom>
        </p:spPr>
        <p:txBody>
          <a:bodyPr wrap="square" lIns="0" tIns="8413" rIns="0" bIns="0" rtlCol="0">
            <a:noAutofit/>
          </a:bodyPr>
          <a:lstStyle/>
          <a:p>
            <a:pPr marL="12700">
              <a:lnSpc>
                <a:spcPts val="1325"/>
              </a:lnSpc>
            </a:pPr>
            <a:r>
              <a:rPr sz="1200" spc="7" dirty="0">
                <a:latin typeface="Arial"/>
                <a:cs typeface="Arial"/>
              </a:rPr>
              <a:t>Jika kalian sudah mempelajari konsep dan contoh lagu daerah , belajarlah menyanyikan Lirik lagu daerah</a:t>
            </a:r>
            <a:endParaRPr sz="1200">
              <a:latin typeface="Arial"/>
              <a:cs typeface="Arial"/>
            </a:endParaRPr>
          </a:p>
          <a:p>
            <a:pPr marL="12700" marR="22859">
              <a:lnSpc>
                <a:spcPct val="95825"/>
              </a:lnSpc>
              <a:spcBef>
                <a:spcPts val="138"/>
              </a:spcBef>
            </a:pPr>
            <a:r>
              <a:rPr sz="1200" spc="1" dirty="0">
                <a:latin typeface="Arial"/>
                <a:cs typeface="Arial"/>
              </a:rPr>
              <a:t>berikut ini :</a:t>
            </a:r>
            <a:endParaRPr sz="1200">
              <a:latin typeface="Arial"/>
              <a:cs typeface="Arial"/>
            </a:endParaRPr>
          </a:p>
        </p:txBody>
      </p:sp>
      <p:sp>
        <p:nvSpPr>
          <p:cNvPr id="8" name="object 8"/>
          <p:cNvSpPr txBox="1"/>
          <p:nvPr/>
        </p:nvSpPr>
        <p:spPr>
          <a:xfrm>
            <a:off x="1237284" y="3621357"/>
            <a:ext cx="836930" cy="177800"/>
          </a:xfrm>
          <a:prstGeom prst="rect">
            <a:avLst/>
          </a:prstGeom>
        </p:spPr>
        <p:txBody>
          <a:bodyPr wrap="square" lIns="0" tIns="8413" rIns="0" bIns="0" rtlCol="0">
            <a:noAutofit/>
          </a:bodyPr>
          <a:lstStyle/>
          <a:p>
            <a:pPr marL="12700">
              <a:lnSpc>
                <a:spcPts val="1325"/>
              </a:lnSpc>
            </a:pPr>
            <a:r>
              <a:rPr sz="1200" b="1" spc="0" dirty="0">
                <a:latin typeface="Arial"/>
                <a:cs typeface="Arial"/>
              </a:rPr>
              <a:t>Prau Layar</a:t>
            </a:r>
            <a:endParaRPr sz="1200">
              <a:latin typeface="Arial"/>
              <a:cs typeface="Arial"/>
            </a:endParaRPr>
          </a:p>
        </p:txBody>
      </p:sp>
      <p:sp>
        <p:nvSpPr>
          <p:cNvPr id="7" name="object 7"/>
          <p:cNvSpPr txBox="1"/>
          <p:nvPr/>
        </p:nvSpPr>
        <p:spPr>
          <a:xfrm>
            <a:off x="1499362" y="4226385"/>
            <a:ext cx="2150844" cy="1185494"/>
          </a:xfrm>
          <a:prstGeom prst="rect">
            <a:avLst/>
          </a:prstGeom>
        </p:spPr>
        <p:txBody>
          <a:bodyPr wrap="square" lIns="0" tIns="8413" rIns="0" bIns="0" rtlCol="0">
            <a:noAutofit/>
          </a:bodyPr>
          <a:lstStyle/>
          <a:p>
            <a:pPr marL="12700" marR="25067">
              <a:lnSpc>
                <a:spcPts val="1325"/>
              </a:lnSpc>
            </a:pPr>
            <a:r>
              <a:rPr sz="1200" spc="0" dirty="0">
                <a:latin typeface="Arial"/>
                <a:cs typeface="Arial"/>
              </a:rPr>
              <a:t>Yo konco ning nggisik gembiro</a:t>
            </a:r>
            <a:endParaRPr sz="1200">
              <a:latin typeface="Arial"/>
              <a:cs typeface="Arial"/>
            </a:endParaRPr>
          </a:p>
          <a:p>
            <a:pPr marL="12700" marR="25067">
              <a:lnSpc>
                <a:spcPct val="95825"/>
              </a:lnSpc>
              <a:spcBef>
                <a:spcPts val="138"/>
              </a:spcBef>
            </a:pPr>
            <a:r>
              <a:rPr sz="1200" spc="0" dirty="0">
                <a:latin typeface="Arial"/>
                <a:cs typeface="Arial"/>
              </a:rPr>
              <a:t>Alerap-lerap banyune segoro</a:t>
            </a:r>
            <a:endParaRPr sz="1200">
              <a:latin typeface="Arial"/>
              <a:cs typeface="Arial"/>
            </a:endParaRPr>
          </a:p>
          <a:p>
            <a:pPr marL="12700" marR="25067">
              <a:lnSpc>
                <a:spcPct val="95825"/>
              </a:lnSpc>
              <a:spcBef>
                <a:spcPts val="204"/>
              </a:spcBef>
            </a:pPr>
            <a:r>
              <a:rPr sz="1200" dirty="0">
                <a:latin typeface="Arial"/>
                <a:cs typeface="Arial"/>
              </a:rPr>
              <a:t>Angliyak numpak prau layar</a:t>
            </a:r>
            <a:endParaRPr sz="1200">
              <a:latin typeface="Arial"/>
              <a:cs typeface="Arial"/>
            </a:endParaRPr>
          </a:p>
          <a:p>
            <a:pPr marL="12700">
              <a:lnSpc>
                <a:spcPct val="95825"/>
              </a:lnSpc>
              <a:spcBef>
                <a:spcPts val="204"/>
              </a:spcBef>
            </a:pPr>
            <a:r>
              <a:rPr sz="1200" dirty="0">
                <a:latin typeface="Arial"/>
                <a:cs typeface="Arial"/>
              </a:rPr>
              <a:t>Ing dino minggu keh pariwisoto</a:t>
            </a:r>
            <a:endParaRPr sz="1200">
              <a:latin typeface="Arial"/>
              <a:cs typeface="Arial"/>
            </a:endParaRPr>
          </a:p>
          <a:p>
            <a:pPr marL="12700" marR="25067">
              <a:lnSpc>
                <a:spcPct val="95825"/>
              </a:lnSpc>
              <a:spcBef>
                <a:spcPts val="215"/>
              </a:spcBef>
            </a:pPr>
            <a:r>
              <a:rPr sz="1200" dirty="0">
                <a:latin typeface="Arial"/>
                <a:cs typeface="Arial"/>
              </a:rPr>
              <a:t>Alon praune wis nengah</a:t>
            </a:r>
            <a:endParaRPr sz="1200">
              <a:latin typeface="Arial"/>
              <a:cs typeface="Arial"/>
            </a:endParaRPr>
          </a:p>
          <a:p>
            <a:pPr marL="12700" marR="2207">
              <a:lnSpc>
                <a:spcPct val="95825"/>
              </a:lnSpc>
              <a:spcBef>
                <a:spcPts val="200"/>
              </a:spcBef>
            </a:pPr>
            <a:r>
              <a:rPr sz="1200" spc="0" dirty="0">
                <a:latin typeface="Arial"/>
                <a:cs typeface="Arial"/>
              </a:rPr>
              <a:t>Byak byuk byak, banyu binelah</a:t>
            </a:r>
            <a:endParaRPr sz="1200">
              <a:latin typeface="Arial"/>
              <a:cs typeface="Arial"/>
            </a:endParaRPr>
          </a:p>
        </p:txBody>
      </p:sp>
      <p:sp>
        <p:nvSpPr>
          <p:cNvPr id="6" name="object 6"/>
          <p:cNvSpPr txBox="1"/>
          <p:nvPr/>
        </p:nvSpPr>
        <p:spPr>
          <a:xfrm>
            <a:off x="1512062" y="3815460"/>
            <a:ext cx="3678047" cy="201168"/>
          </a:xfrm>
          <a:prstGeom prst="rect">
            <a:avLst/>
          </a:prstGeom>
        </p:spPr>
        <p:txBody>
          <a:bodyPr wrap="square" lIns="0" tIns="0" rIns="0" bIns="0" rtlCol="0">
            <a:noAutofit/>
          </a:bodyPr>
          <a:lstStyle/>
          <a:p>
            <a:pPr>
              <a:lnSpc>
                <a:spcPct val="95825"/>
              </a:lnSpc>
            </a:pPr>
            <a:r>
              <a:rPr sz="1200" i="1" spc="0" dirty="0">
                <a:latin typeface="Arial"/>
                <a:cs typeface="Arial"/>
              </a:rPr>
              <a:t>Lagu ini dari Jawa Tengah, karya dari Ki Nartosabdo ,</a:t>
            </a:r>
            <a:endParaRPr sz="1200">
              <a:latin typeface="Arial"/>
              <a:cs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1499362" y="799798"/>
            <a:ext cx="2479878" cy="1587881"/>
          </a:xfrm>
          <a:prstGeom prst="rect">
            <a:avLst/>
          </a:prstGeom>
        </p:spPr>
        <p:txBody>
          <a:bodyPr wrap="square" lIns="0" tIns="8413" rIns="0" bIns="0" rtlCol="0">
            <a:noAutofit/>
          </a:bodyPr>
          <a:lstStyle/>
          <a:p>
            <a:pPr marL="12700">
              <a:lnSpc>
                <a:spcPts val="1325"/>
              </a:lnSpc>
            </a:pPr>
            <a:r>
              <a:rPr sz="1200" spc="0" dirty="0">
                <a:latin typeface="Arial"/>
                <a:cs typeface="Arial"/>
              </a:rPr>
              <a:t>Ora jemu-jemu karo mesem ngguyu</a:t>
            </a:r>
            <a:endParaRPr sz="1200">
              <a:latin typeface="Arial"/>
              <a:cs typeface="Arial"/>
            </a:endParaRPr>
          </a:p>
          <a:p>
            <a:pPr marL="12700" marR="22860">
              <a:lnSpc>
                <a:spcPct val="95825"/>
              </a:lnSpc>
              <a:spcBef>
                <a:spcPts val="138"/>
              </a:spcBef>
            </a:pPr>
            <a:r>
              <a:rPr sz="1200" spc="0" dirty="0">
                <a:latin typeface="Arial"/>
                <a:cs typeface="Arial"/>
              </a:rPr>
              <a:t>Ngilangake roso lungkrah lesu</a:t>
            </a:r>
            <a:endParaRPr sz="1200">
              <a:latin typeface="Arial"/>
              <a:cs typeface="Arial"/>
            </a:endParaRPr>
          </a:p>
          <a:p>
            <a:pPr marL="12700" marR="22860">
              <a:lnSpc>
                <a:spcPct val="95825"/>
              </a:lnSpc>
              <a:spcBef>
                <a:spcPts val="204"/>
              </a:spcBef>
            </a:pPr>
            <a:r>
              <a:rPr sz="1200" spc="0" dirty="0">
                <a:latin typeface="Arial"/>
                <a:cs typeface="Arial"/>
              </a:rPr>
              <a:t>Adek njawil dek</a:t>
            </a:r>
            <a:endParaRPr sz="1200">
              <a:latin typeface="Arial"/>
              <a:cs typeface="Arial"/>
            </a:endParaRPr>
          </a:p>
          <a:p>
            <a:pPr marL="12700" marR="22860">
              <a:lnSpc>
                <a:spcPct val="95825"/>
              </a:lnSpc>
              <a:spcBef>
                <a:spcPts val="204"/>
              </a:spcBef>
            </a:pPr>
            <a:r>
              <a:rPr sz="1200" spc="0" dirty="0">
                <a:latin typeface="Arial"/>
                <a:cs typeface="Arial"/>
              </a:rPr>
              <a:t>Jebul wis sore</a:t>
            </a:r>
            <a:endParaRPr sz="1200">
              <a:latin typeface="Arial"/>
              <a:cs typeface="Arial"/>
            </a:endParaRPr>
          </a:p>
          <a:p>
            <a:pPr marL="12700" marR="22860">
              <a:lnSpc>
                <a:spcPct val="95825"/>
              </a:lnSpc>
              <a:spcBef>
                <a:spcPts val="215"/>
              </a:spcBef>
            </a:pPr>
            <a:r>
              <a:rPr sz="1200" spc="0" dirty="0">
                <a:latin typeface="Arial"/>
                <a:cs typeface="Arial"/>
              </a:rPr>
              <a:t>Witing kalopo katon ngawe-awe</a:t>
            </a:r>
            <a:endParaRPr sz="1200">
              <a:latin typeface="Arial"/>
              <a:cs typeface="Arial"/>
            </a:endParaRPr>
          </a:p>
          <a:p>
            <a:pPr marL="12700" marR="594260">
              <a:lnSpc>
                <a:spcPts val="1379"/>
              </a:lnSpc>
              <a:spcBef>
                <a:spcPts val="204"/>
              </a:spcBef>
            </a:pPr>
            <a:r>
              <a:rPr sz="1200" dirty="0">
                <a:latin typeface="Arial"/>
                <a:cs typeface="Arial"/>
              </a:rPr>
              <a:t>Prayogane becik balik wae </a:t>
            </a:r>
            <a:endParaRPr sz="1200">
              <a:latin typeface="Arial"/>
              <a:cs typeface="Arial"/>
            </a:endParaRPr>
          </a:p>
          <a:p>
            <a:pPr marL="12700" marR="594260">
              <a:lnSpc>
                <a:spcPts val="1379"/>
              </a:lnSpc>
              <a:spcBef>
                <a:spcPts val="205"/>
              </a:spcBef>
            </a:pPr>
            <a:r>
              <a:rPr sz="1200" spc="0" dirty="0">
                <a:latin typeface="Arial"/>
                <a:cs typeface="Arial"/>
              </a:rPr>
              <a:t>Dene sesuk esuk </a:t>
            </a:r>
            <a:endParaRPr sz="1200">
              <a:latin typeface="Arial"/>
              <a:cs typeface="Arial"/>
            </a:endParaRPr>
          </a:p>
          <a:p>
            <a:pPr marL="12700" marR="594260">
              <a:lnSpc>
                <a:spcPts val="1379"/>
              </a:lnSpc>
              <a:spcBef>
                <a:spcPts val="205"/>
              </a:spcBef>
            </a:pPr>
            <a:r>
              <a:rPr sz="1200" spc="0" dirty="0">
                <a:latin typeface="Arial"/>
                <a:cs typeface="Arial"/>
              </a:rPr>
              <a:t>Tumandang nyambut gawe</a:t>
            </a:r>
            <a:endParaRPr sz="1200">
              <a:latin typeface="Arial"/>
              <a:cs typeface="Arial"/>
            </a:endParaRPr>
          </a:p>
        </p:txBody>
      </p:sp>
      <p:sp>
        <p:nvSpPr>
          <p:cNvPr id="3" name="object 3"/>
          <p:cNvSpPr txBox="1"/>
          <p:nvPr/>
        </p:nvSpPr>
        <p:spPr>
          <a:xfrm>
            <a:off x="1229664" y="2613739"/>
            <a:ext cx="3378680" cy="2597023"/>
          </a:xfrm>
          <a:prstGeom prst="rect">
            <a:avLst/>
          </a:prstGeom>
        </p:spPr>
        <p:txBody>
          <a:bodyPr wrap="square" lIns="0" tIns="8413" rIns="0" bIns="0" rtlCol="0">
            <a:noAutofit/>
          </a:bodyPr>
          <a:lstStyle/>
          <a:p>
            <a:pPr marR="1563951" algn="ctr">
              <a:lnSpc>
                <a:spcPts val="1325"/>
              </a:lnSpc>
            </a:pPr>
            <a:r>
              <a:rPr sz="1200" b="1" dirty="0">
                <a:latin typeface="Arial"/>
                <a:cs typeface="Arial"/>
              </a:rPr>
              <a:t>YAMKO RAMBE YAMKO</a:t>
            </a:r>
            <a:endParaRPr sz="1200">
              <a:latin typeface="Arial"/>
              <a:cs typeface="Arial"/>
            </a:endParaRPr>
          </a:p>
          <a:p>
            <a:pPr marL="282397" marR="26286">
              <a:lnSpc>
                <a:spcPct val="95825"/>
              </a:lnSpc>
              <a:spcBef>
                <a:spcPts val="138"/>
              </a:spcBef>
            </a:pPr>
            <a:r>
              <a:rPr sz="1200" dirty="0">
                <a:latin typeface="Arial"/>
                <a:cs typeface="Arial"/>
              </a:rPr>
              <a:t>Hee yamko Rambe Yamko</a:t>
            </a:r>
            <a:endParaRPr sz="1200">
              <a:latin typeface="Arial"/>
              <a:cs typeface="Arial"/>
            </a:endParaRPr>
          </a:p>
          <a:p>
            <a:pPr marL="282397" marR="26286">
              <a:lnSpc>
                <a:spcPct val="95825"/>
              </a:lnSpc>
              <a:spcBef>
                <a:spcPts val="204"/>
              </a:spcBef>
            </a:pPr>
            <a:r>
              <a:rPr sz="1200" spc="0" dirty="0">
                <a:latin typeface="Arial"/>
                <a:cs typeface="Arial"/>
              </a:rPr>
              <a:t>Aronawa kombe</a:t>
            </a:r>
            <a:endParaRPr sz="1200">
              <a:latin typeface="Arial"/>
              <a:cs typeface="Arial"/>
            </a:endParaRPr>
          </a:p>
          <a:p>
            <a:pPr marL="282397" marR="26286">
              <a:lnSpc>
                <a:spcPct val="95825"/>
              </a:lnSpc>
              <a:spcBef>
                <a:spcPts val="204"/>
              </a:spcBef>
            </a:pPr>
            <a:r>
              <a:rPr sz="1200" spc="0" dirty="0">
                <a:latin typeface="Arial"/>
                <a:cs typeface="Arial"/>
              </a:rPr>
              <a:t>Hee Yamko Rambe Yamko</a:t>
            </a:r>
            <a:endParaRPr sz="1200">
              <a:latin typeface="Arial"/>
              <a:cs typeface="Arial"/>
            </a:endParaRPr>
          </a:p>
          <a:p>
            <a:pPr marL="282397" marR="26286">
              <a:lnSpc>
                <a:spcPct val="95825"/>
              </a:lnSpc>
              <a:spcBef>
                <a:spcPts val="215"/>
              </a:spcBef>
            </a:pPr>
            <a:r>
              <a:rPr sz="1200" spc="0" dirty="0">
                <a:latin typeface="Arial"/>
                <a:cs typeface="Arial"/>
              </a:rPr>
              <a:t>Aronawa Kombe</a:t>
            </a:r>
            <a:endParaRPr sz="1200">
              <a:latin typeface="Arial"/>
              <a:cs typeface="Arial"/>
            </a:endParaRPr>
          </a:p>
          <a:p>
            <a:pPr marL="934669">
              <a:lnSpc>
                <a:spcPct val="95825"/>
              </a:lnSpc>
              <a:spcBef>
                <a:spcPts val="204"/>
              </a:spcBef>
            </a:pPr>
            <a:r>
              <a:rPr sz="1200" dirty="0">
                <a:latin typeface="Arial"/>
                <a:cs typeface="Arial"/>
              </a:rPr>
              <a:t>Temino Kibe Kubano Ko Bombe Ko</a:t>
            </a:r>
            <a:endParaRPr sz="1200">
              <a:latin typeface="Arial"/>
              <a:cs typeface="Arial"/>
            </a:endParaRPr>
          </a:p>
          <a:p>
            <a:pPr marL="934669" marR="26286">
              <a:lnSpc>
                <a:spcPct val="95825"/>
              </a:lnSpc>
              <a:spcBef>
                <a:spcPts val="204"/>
              </a:spcBef>
            </a:pPr>
            <a:r>
              <a:rPr sz="1200" dirty="0">
                <a:latin typeface="Arial"/>
                <a:cs typeface="Arial"/>
              </a:rPr>
              <a:t>Yuma No Bungo Awe Ade</a:t>
            </a:r>
            <a:endParaRPr sz="1200">
              <a:latin typeface="Arial"/>
              <a:cs typeface="Arial"/>
            </a:endParaRPr>
          </a:p>
          <a:p>
            <a:pPr marL="934669">
              <a:lnSpc>
                <a:spcPct val="95825"/>
              </a:lnSpc>
              <a:spcBef>
                <a:spcPts val="204"/>
              </a:spcBef>
            </a:pPr>
            <a:r>
              <a:rPr sz="1200" dirty="0">
                <a:latin typeface="Arial"/>
                <a:cs typeface="Arial"/>
              </a:rPr>
              <a:t>Temino Kibe Kubano Ko Bombe Ko</a:t>
            </a:r>
            <a:endParaRPr sz="1200">
              <a:latin typeface="Arial"/>
              <a:cs typeface="Arial"/>
            </a:endParaRPr>
          </a:p>
          <a:p>
            <a:pPr marL="282397" marR="647598" indent="652271">
              <a:lnSpc>
                <a:spcPts val="1379"/>
              </a:lnSpc>
              <a:spcBef>
                <a:spcPts val="215"/>
              </a:spcBef>
            </a:pPr>
            <a:r>
              <a:rPr sz="1200" dirty="0">
                <a:latin typeface="Arial"/>
                <a:cs typeface="Arial"/>
              </a:rPr>
              <a:t>Yuma No Bungo Awe Ade </a:t>
            </a:r>
            <a:endParaRPr sz="1200">
              <a:latin typeface="Arial"/>
              <a:cs typeface="Arial"/>
            </a:endParaRPr>
          </a:p>
          <a:p>
            <a:pPr marL="282397" marR="647598">
              <a:lnSpc>
                <a:spcPts val="1379"/>
              </a:lnSpc>
              <a:spcBef>
                <a:spcPts val="205"/>
              </a:spcBef>
            </a:pPr>
            <a:r>
              <a:rPr sz="1200" spc="0" dirty="0">
                <a:latin typeface="Arial"/>
                <a:cs typeface="Arial"/>
              </a:rPr>
              <a:t>Hongke Hongke, Hongke Riro </a:t>
            </a:r>
            <a:endParaRPr sz="1200">
              <a:latin typeface="Arial"/>
              <a:cs typeface="Arial"/>
            </a:endParaRPr>
          </a:p>
          <a:p>
            <a:pPr marL="282397" marR="647598">
              <a:lnSpc>
                <a:spcPts val="1379"/>
              </a:lnSpc>
              <a:spcBef>
                <a:spcPts val="205"/>
              </a:spcBef>
            </a:pPr>
            <a:r>
              <a:rPr sz="1200" spc="0" dirty="0">
                <a:latin typeface="Arial"/>
                <a:cs typeface="Arial"/>
              </a:rPr>
              <a:t>Hongke Jombe, Jombe Riro</a:t>
            </a:r>
            <a:endParaRPr sz="1200">
              <a:latin typeface="Arial"/>
              <a:cs typeface="Arial"/>
            </a:endParaRPr>
          </a:p>
          <a:p>
            <a:pPr marL="282397" marR="26286">
              <a:lnSpc>
                <a:spcPct val="95825"/>
              </a:lnSpc>
              <a:spcBef>
                <a:spcPts val="210"/>
              </a:spcBef>
            </a:pPr>
            <a:r>
              <a:rPr sz="1200" spc="0" dirty="0">
                <a:latin typeface="Arial"/>
                <a:cs typeface="Arial"/>
              </a:rPr>
              <a:t>Hongke Hongke, Hongke Riro</a:t>
            </a:r>
            <a:endParaRPr sz="1200">
              <a:latin typeface="Arial"/>
              <a:cs typeface="Arial"/>
            </a:endParaRPr>
          </a:p>
          <a:p>
            <a:pPr marL="282397" marR="26286">
              <a:lnSpc>
                <a:spcPct val="95825"/>
              </a:lnSpc>
              <a:spcBef>
                <a:spcPts val="215"/>
              </a:spcBef>
            </a:pPr>
            <a:r>
              <a:rPr sz="1200" spc="0" dirty="0">
                <a:latin typeface="Arial"/>
                <a:cs typeface="Arial"/>
              </a:rPr>
              <a:t>Hongke Jombe, Jombe Riro</a:t>
            </a:r>
            <a:endParaRPr sz="1200">
              <a:latin typeface="Arial"/>
              <a:cs typeface="Arial"/>
            </a:endParaRPr>
          </a:p>
        </p:txBody>
      </p:sp>
      <p:sp>
        <p:nvSpPr>
          <p:cNvPr id="2" name="object 2"/>
          <p:cNvSpPr txBox="1"/>
          <p:nvPr/>
        </p:nvSpPr>
        <p:spPr>
          <a:xfrm>
            <a:off x="1229664" y="5435247"/>
            <a:ext cx="1843405" cy="177800"/>
          </a:xfrm>
          <a:prstGeom prst="rect">
            <a:avLst/>
          </a:prstGeom>
        </p:spPr>
        <p:txBody>
          <a:bodyPr wrap="square" lIns="0" tIns="8413" rIns="0" bIns="0" rtlCol="0">
            <a:noAutofit/>
          </a:bodyPr>
          <a:lstStyle/>
          <a:p>
            <a:pPr marL="12700">
              <a:lnSpc>
                <a:spcPts val="1325"/>
              </a:lnSpc>
            </a:pPr>
            <a:r>
              <a:rPr sz="1200" b="1" spc="0" dirty="0">
                <a:latin typeface="Arial"/>
                <a:cs typeface="Arial"/>
              </a:rPr>
              <a:t>AMPAR-AMPAR PISANG</a:t>
            </a:r>
            <a:endParaRPr sz="1200">
              <a:latin typeface="Arial"/>
              <a:cs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txBox="1"/>
          <p:nvPr/>
        </p:nvSpPr>
        <p:spPr>
          <a:xfrm>
            <a:off x="1694433" y="799798"/>
            <a:ext cx="6538925" cy="177800"/>
          </a:xfrm>
          <a:prstGeom prst="rect">
            <a:avLst/>
          </a:prstGeom>
        </p:spPr>
        <p:txBody>
          <a:bodyPr wrap="square" lIns="0" tIns="8413" rIns="0" bIns="0" rtlCol="0">
            <a:noAutofit/>
          </a:bodyPr>
          <a:lstStyle/>
          <a:p>
            <a:pPr marL="12700">
              <a:lnSpc>
                <a:spcPts val="1325"/>
              </a:lnSpc>
            </a:pPr>
            <a:r>
              <a:rPr sz="1200" spc="0" dirty="0">
                <a:latin typeface="Arial"/>
                <a:cs typeface="Arial"/>
              </a:rPr>
              <a:t>Ampar-ampar Pisang adalah lagu daerah Indonesia ber</a:t>
            </a:r>
            <a:r>
              <a:rPr sz="1200" u="sng" spc="0" dirty="0">
                <a:latin typeface="Arial"/>
                <a:cs typeface="Arial"/>
                <a:hlinkClick r:id="rId2"/>
              </a:rPr>
              <a:t>bahasa Banjar</a:t>
            </a:r>
            <a:r>
              <a:rPr sz="1200" spc="0" dirty="0">
                <a:latin typeface="Arial"/>
                <a:cs typeface="Arial"/>
                <a:hlinkClick r:id="rId2"/>
              </a:rPr>
              <a:t>.</a:t>
            </a:r>
            <a:r>
              <a:rPr sz="1200" spc="0" dirty="0">
                <a:latin typeface="Arial"/>
                <a:cs typeface="Arial"/>
              </a:rPr>
              <a:t> Lagu ini merupakan lagu</a:t>
            </a:r>
            <a:endParaRPr sz="1200">
              <a:latin typeface="Arial"/>
              <a:cs typeface="Arial"/>
            </a:endParaRPr>
          </a:p>
        </p:txBody>
      </p:sp>
      <p:sp>
        <p:nvSpPr>
          <p:cNvPr id="6" name="object 6"/>
          <p:cNvSpPr txBox="1"/>
          <p:nvPr/>
        </p:nvSpPr>
        <p:spPr>
          <a:xfrm>
            <a:off x="1694433" y="1000966"/>
            <a:ext cx="6292570" cy="378967"/>
          </a:xfrm>
          <a:prstGeom prst="rect">
            <a:avLst/>
          </a:prstGeom>
        </p:spPr>
        <p:txBody>
          <a:bodyPr wrap="square" lIns="0" tIns="8413" rIns="0" bIns="0" rtlCol="0">
            <a:noAutofit/>
          </a:bodyPr>
          <a:lstStyle/>
          <a:p>
            <a:pPr marL="12700">
              <a:lnSpc>
                <a:spcPts val="1325"/>
              </a:lnSpc>
            </a:pPr>
            <a:r>
              <a:rPr sz="1200" spc="0" dirty="0">
                <a:latin typeface="Arial"/>
                <a:cs typeface="Arial"/>
              </a:rPr>
              <a:t>khas da</a:t>
            </a:r>
            <a:r>
              <a:rPr sz="1200" spc="0" dirty="0">
                <a:latin typeface="Arial"/>
                <a:cs typeface="Arial"/>
                <a:hlinkClick r:id="rId3"/>
              </a:rPr>
              <a:t>ri Kalimantan Selatan d</a:t>
            </a:r>
            <a:r>
              <a:rPr sz="1200" spc="0" dirty="0">
                <a:latin typeface="Arial"/>
                <a:cs typeface="Arial"/>
              </a:rPr>
              <a:t>an dinyanyikan oleh anak-anak sebagai lagu pengiring dalam</a:t>
            </a:r>
            <a:endParaRPr sz="1200">
              <a:latin typeface="Arial"/>
              <a:cs typeface="Arial"/>
            </a:endParaRPr>
          </a:p>
          <a:p>
            <a:pPr marL="12700" marR="22859">
              <a:lnSpc>
                <a:spcPct val="95825"/>
              </a:lnSpc>
              <a:spcBef>
                <a:spcPts val="138"/>
              </a:spcBef>
            </a:pPr>
            <a:r>
              <a:rPr sz="1200" spc="0" dirty="0">
                <a:latin typeface="Arial"/>
                <a:cs typeface="Arial"/>
              </a:rPr>
              <a:t>permainan.</a:t>
            </a:r>
            <a:endParaRPr sz="1200">
              <a:latin typeface="Arial"/>
              <a:cs typeface="Arial"/>
            </a:endParaRPr>
          </a:p>
        </p:txBody>
      </p:sp>
      <p:sp>
        <p:nvSpPr>
          <p:cNvPr id="5" name="object 5"/>
          <p:cNvSpPr txBox="1"/>
          <p:nvPr/>
        </p:nvSpPr>
        <p:spPr>
          <a:xfrm>
            <a:off x="1499362" y="1605994"/>
            <a:ext cx="2909897" cy="1991995"/>
          </a:xfrm>
          <a:prstGeom prst="rect">
            <a:avLst/>
          </a:prstGeom>
        </p:spPr>
        <p:txBody>
          <a:bodyPr wrap="square" lIns="0" tIns="8413" rIns="0" bIns="0" rtlCol="0">
            <a:noAutofit/>
          </a:bodyPr>
          <a:lstStyle/>
          <a:p>
            <a:pPr marL="12700" marR="13586">
              <a:lnSpc>
                <a:spcPts val="1325"/>
              </a:lnSpc>
            </a:pPr>
            <a:r>
              <a:rPr sz="1200" spc="0" dirty="0">
                <a:latin typeface="Arial"/>
                <a:cs typeface="Arial"/>
              </a:rPr>
              <a:t>Ampar-ampar pisang</a:t>
            </a:r>
            <a:endParaRPr sz="1200">
              <a:latin typeface="Arial"/>
              <a:cs typeface="Arial"/>
            </a:endParaRPr>
          </a:p>
          <a:p>
            <a:pPr marL="12700" marR="13586">
              <a:lnSpc>
                <a:spcPct val="95825"/>
              </a:lnSpc>
              <a:spcBef>
                <a:spcPts val="138"/>
              </a:spcBef>
            </a:pPr>
            <a:r>
              <a:rPr sz="1200" dirty="0">
                <a:latin typeface="Arial"/>
                <a:cs typeface="Arial"/>
              </a:rPr>
              <a:t>Pisangku balum masak</a:t>
            </a:r>
            <a:endParaRPr sz="1200">
              <a:latin typeface="Arial"/>
              <a:cs typeface="Arial"/>
            </a:endParaRPr>
          </a:p>
          <a:p>
            <a:pPr marL="12700" marR="742569">
              <a:lnSpc>
                <a:spcPts val="1379"/>
              </a:lnSpc>
              <a:spcBef>
                <a:spcPts val="204"/>
              </a:spcBef>
            </a:pPr>
            <a:r>
              <a:rPr sz="1200" spc="0" dirty="0">
                <a:latin typeface="Arial"/>
                <a:cs typeface="Arial"/>
              </a:rPr>
              <a:t>Masak sabigi dihurung bari-bari </a:t>
            </a:r>
            <a:endParaRPr sz="1200">
              <a:latin typeface="Arial"/>
              <a:cs typeface="Arial"/>
            </a:endParaRPr>
          </a:p>
          <a:p>
            <a:pPr marL="12700" marR="742569">
              <a:lnSpc>
                <a:spcPts val="1379"/>
              </a:lnSpc>
              <a:spcBef>
                <a:spcPts val="208"/>
              </a:spcBef>
            </a:pPr>
            <a:r>
              <a:rPr sz="1200" spc="0" dirty="0">
                <a:latin typeface="Arial"/>
                <a:cs typeface="Arial"/>
              </a:rPr>
              <a:t>Masak sabigi dihurung bari-bari </a:t>
            </a:r>
            <a:endParaRPr sz="1200">
              <a:latin typeface="Arial"/>
              <a:cs typeface="Arial"/>
            </a:endParaRPr>
          </a:p>
          <a:p>
            <a:pPr marL="12700" marR="742569">
              <a:lnSpc>
                <a:spcPts val="1379"/>
              </a:lnSpc>
              <a:spcBef>
                <a:spcPts val="208"/>
              </a:spcBef>
            </a:pPr>
            <a:r>
              <a:rPr sz="1200" spc="0" dirty="0">
                <a:latin typeface="Arial"/>
                <a:cs typeface="Arial"/>
              </a:rPr>
              <a:t>Manggalepok manggalepok </a:t>
            </a:r>
            <a:endParaRPr sz="1200">
              <a:latin typeface="Arial"/>
              <a:cs typeface="Arial"/>
            </a:endParaRPr>
          </a:p>
          <a:p>
            <a:pPr marL="12700" marR="742569">
              <a:lnSpc>
                <a:spcPts val="1379"/>
              </a:lnSpc>
              <a:spcBef>
                <a:spcPts val="208"/>
              </a:spcBef>
            </a:pPr>
            <a:r>
              <a:rPr sz="1200" spc="0" dirty="0">
                <a:latin typeface="Arial"/>
                <a:cs typeface="Arial"/>
              </a:rPr>
              <a:t>Patah kayu bengkok</a:t>
            </a:r>
            <a:endParaRPr sz="1200">
              <a:latin typeface="Arial"/>
              <a:cs typeface="Arial"/>
            </a:endParaRPr>
          </a:p>
          <a:p>
            <a:pPr marL="12700">
              <a:lnSpc>
                <a:spcPts val="1379"/>
              </a:lnSpc>
              <a:spcBef>
                <a:spcPts val="208"/>
              </a:spcBef>
            </a:pPr>
            <a:r>
              <a:rPr sz="1200" dirty="0">
                <a:latin typeface="Arial"/>
                <a:cs typeface="Arial"/>
              </a:rPr>
              <a:t>B</a:t>
            </a:r>
            <a:r>
              <a:rPr sz="1200" spc="4" dirty="0">
                <a:latin typeface="Arial"/>
                <a:cs typeface="Arial"/>
              </a:rPr>
              <a:t>eng</a:t>
            </a:r>
            <a:r>
              <a:rPr sz="1200" spc="-9" dirty="0">
                <a:latin typeface="Arial"/>
                <a:cs typeface="Arial"/>
              </a:rPr>
              <a:t>k</a:t>
            </a:r>
            <a:r>
              <a:rPr sz="1200" spc="4" dirty="0">
                <a:latin typeface="Arial"/>
                <a:cs typeface="Arial"/>
              </a:rPr>
              <a:t>o</a:t>
            </a:r>
            <a:r>
              <a:rPr sz="1200" spc="0" dirty="0">
                <a:latin typeface="Arial"/>
                <a:cs typeface="Arial"/>
              </a:rPr>
              <a:t>k </a:t>
            </a:r>
            <a:r>
              <a:rPr sz="1200" spc="4" dirty="0">
                <a:latin typeface="Arial"/>
                <a:cs typeface="Arial"/>
              </a:rPr>
              <a:t>d</a:t>
            </a:r>
            <a:r>
              <a:rPr sz="1200" spc="-14" dirty="0">
                <a:latin typeface="Arial"/>
                <a:cs typeface="Arial"/>
              </a:rPr>
              <a:t>i</a:t>
            </a:r>
            <a:r>
              <a:rPr sz="1200" spc="4" dirty="0">
                <a:latin typeface="Arial"/>
                <a:cs typeface="Arial"/>
              </a:rPr>
              <a:t>ma</a:t>
            </a:r>
            <a:r>
              <a:rPr sz="1200" spc="-9" dirty="0">
                <a:latin typeface="Arial"/>
                <a:cs typeface="Arial"/>
              </a:rPr>
              <a:t>k</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ap</a:t>
            </a:r>
            <a:r>
              <a:rPr sz="1200" spc="0" dirty="0">
                <a:latin typeface="Arial"/>
                <a:cs typeface="Arial"/>
              </a:rPr>
              <a:t>i</a:t>
            </a:r>
            <a:r>
              <a:rPr sz="1200" spc="-9" dirty="0">
                <a:latin typeface="Arial"/>
                <a:cs typeface="Arial"/>
              </a:rPr>
              <a:t> </a:t>
            </a:r>
            <a:r>
              <a:rPr sz="1200" spc="4" dirty="0">
                <a:latin typeface="Arial"/>
                <a:cs typeface="Arial"/>
              </a:rPr>
              <a:t>ap</a:t>
            </a:r>
            <a:r>
              <a:rPr sz="1200" spc="0" dirty="0">
                <a:latin typeface="Arial"/>
                <a:cs typeface="Arial"/>
              </a:rPr>
              <a:t>inya</a:t>
            </a:r>
            <a:r>
              <a:rPr sz="1200" spc="-4" dirty="0">
                <a:latin typeface="Arial"/>
                <a:cs typeface="Arial"/>
              </a:rPr>
              <a:t> </a:t>
            </a:r>
            <a:r>
              <a:rPr sz="1200" spc="0" dirty="0">
                <a:latin typeface="Arial"/>
                <a:cs typeface="Arial"/>
              </a:rPr>
              <a:t>c</a:t>
            </a:r>
            <a:r>
              <a:rPr sz="1200" spc="4" dirty="0">
                <a:latin typeface="Arial"/>
                <a:cs typeface="Arial"/>
              </a:rPr>
              <a:t>a</a:t>
            </a:r>
            <a:r>
              <a:rPr sz="1200" spc="-4" dirty="0">
                <a:latin typeface="Arial"/>
                <a:cs typeface="Arial"/>
              </a:rPr>
              <a:t>n</a:t>
            </a:r>
            <a:r>
              <a:rPr sz="1200" spc="4" dirty="0">
                <a:latin typeface="Arial"/>
                <a:cs typeface="Arial"/>
              </a:rPr>
              <a:t>g</a:t>
            </a:r>
            <a:r>
              <a:rPr sz="1200" spc="0" dirty="0">
                <a:latin typeface="Arial"/>
                <a:cs typeface="Arial"/>
              </a:rPr>
              <a:t>c</a:t>
            </a:r>
            <a:r>
              <a:rPr sz="1200" spc="4" dirty="0">
                <a:latin typeface="Arial"/>
                <a:cs typeface="Arial"/>
              </a:rPr>
              <a:t>u</a:t>
            </a:r>
            <a:r>
              <a:rPr sz="1200" spc="0" dirty="0">
                <a:latin typeface="Arial"/>
                <a:cs typeface="Arial"/>
              </a:rPr>
              <a:t>ru</a:t>
            </a:r>
            <a:r>
              <a:rPr sz="1200" spc="-4" dirty="0">
                <a:latin typeface="Arial"/>
                <a:cs typeface="Arial"/>
              </a:rPr>
              <a:t>p</a:t>
            </a:r>
            <a:r>
              <a:rPr sz="1200" spc="4" dirty="0">
                <a:latin typeface="Arial"/>
                <a:cs typeface="Arial"/>
              </a:rPr>
              <a:t>a</a:t>
            </a:r>
            <a:r>
              <a:rPr sz="1200" spc="0" dirty="0">
                <a:latin typeface="Arial"/>
                <a:cs typeface="Arial"/>
              </a:rPr>
              <a:t>n </a:t>
            </a:r>
            <a:endParaRPr sz="1200">
              <a:latin typeface="Arial"/>
              <a:cs typeface="Arial"/>
            </a:endParaRPr>
          </a:p>
          <a:p>
            <a:pPr marL="12700">
              <a:lnSpc>
                <a:spcPts val="1379"/>
              </a:lnSpc>
              <a:spcBef>
                <a:spcPts val="208"/>
              </a:spcBef>
            </a:pPr>
            <a:r>
              <a:rPr sz="1200" dirty="0">
                <a:latin typeface="Arial"/>
                <a:cs typeface="Arial"/>
              </a:rPr>
              <a:t>B</a:t>
            </a:r>
            <a:r>
              <a:rPr sz="1200" spc="4" dirty="0">
                <a:latin typeface="Arial"/>
                <a:cs typeface="Arial"/>
              </a:rPr>
              <a:t>eng</a:t>
            </a:r>
            <a:r>
              <a:rPr sz="1200" spc="-9" dirty="0">
                <a:latin typeface="Arial"/>
                <a:cs typeface="Arial"/>
              </a:rPr>
              <a:t>k</a:t>
            </a:r>
            <a:r>
              <a:rPr sz="1200" spc="4" dirty="0">
                <a:latin typeface="Arial"/>
                <a:cs typeface="Arial"/>
              </a:rPr>
              <a:t>o</a:t>
            </a:r>
            <a:r>
              <a:rPr sz="1200" spc="0" dirty="0">
                <a:latin typeface="Arial"/>
                <a:cs typeface="Arial"/>
              </a:rPr>
              <a:t>k </a:t>
            </a:r>
            <a:r>
              <a:rPr sz="1200" spc="4" dirty="0">
                <a:latin typeface="Arial"/>
                <a:cs typeface="Arial"/>
              </a:rPr>
              <a:t>d</a:t>
            </a:r>
            <a:r>
              <a:rPr sz="1200" spc="-14" dirty="0">
                <a:latin typeface="Arial"/>
                <a:cs typeface="Arial"/>
              </a:rPr>
              <a:t>i</a:t>
            </a:r>
            <a:r>
              <a:rPr sz="1200" spc="4" dirty="0">
                <a:latin typeface="Arial"/>
                <a:cs typeface="Arial"/>
              </a:rPr>
              <a:t>ma</a:t>
            </a:r>
            <a:r>
              <a:rPr sz="1200" spc="-9" dirty="0">
                <a:latin typeface="Arial"/>
                <a:cs typeface="Arial"/>
              </a:rPr>
              <a:t>k</a:t>
            </a:r>
            <a:r>
              <a:rPr sz="1200" spc="4" dirty="0">
                <a:latin typeface="Arial"/>
                <a:cs typeface="Arial"/>
              </a:rPr>
              <a:t>a</a:t>
            </a:r>
            <a:r>
              <a:rPr sz="1200" spc="0" dirty="0">
                <a:latin typeface="Arial"/>
                <a:cs typeface="Arial"/>
              </a:rPr>
              <a:t>n</a:t>
            </a:r>
            <a:r>
              <a:rPr sz="1200" spc="-4" dirty="0">
                <a:latin typeface="Arial"/>
                <a:cs typeface="Arial"/>
              </a:rPr>
              <a:t> </a:t>
            </a:r>
            <a:r>
              <a:rPr sz="1200" spc="4" dirty="0">
                <a:latin typeface="Arial"/>
                <a:cs typeface="Arial"/>
              </a:rPr>
              <a:t>ap</a:t>
            </a:r>
            <a:r>
              <a:rPr sz="1200" spc="0" dirty="0">
                <a:latin typeface="Arial"/>
                <a:cs typeface="Arial"/>
              </a:rPr>
              <a:t>i</a:t>
            </a:r>
            <a:r>
              <a:rPr sz="1200" spc="-9" dirty="0">
                <a:latin typeface="Arial"/>
                <a:cs typeface="Arial"/>
              </a:rPr>
              <a:t> </a:t>
            </a:r>
            <a:r>
              <a:rPr sz="1200" spc="4" dirty="0">
                <a:latin typeface="Arial"/>
                <a:cs typeface="Arial"/>
              </a:rPr>
              <a:t>ap</a:t>
            </a:r>
            <a:r>
              <a:rPr sz="1200" spc="0" dirty="0">
                <a:latin typeface="Arial"/>
                <a:cs typeface="Arial"/>
              </a:rPr>
              <a:t>inya</a:t>
            </a:r>
            <a:r>
              <a:rPr sz="1200" spc="-4" dirty="0">
                <a:latin typeface="Arial"/>
                <a:cs typeface="Arial"/>
              </a:rPr>
              <a:t> </a:t>
            </a:r>
            <a:r>
              <a:rPr sz="1200" spc="0" dirty="0">
                <a:latin typeface="Arial"/>
                <a:cs typeface="Arial"/>
              </a:rPr>
              <a:t>c</a:t>
            </a:r>
            <a:r>
              <a:rPr sz="1200" spc="4" dirty="0">
                <a:latin typeface="Arial"/>
                <a:cs typeface="Arial"/>
              </a:rPr>
              <a:t>a</a:t>
            </a:r>
            <a:r>
              <a:rPr sz="1200" spc="-4" dirty="0">
                <a:latin typeface="Arial"/>
                <a:cs typeface="Arial"/>
              </a:rPr>
              <a:t>n</a:t>
            </a:r>
            <a:r>
              <a:rPr sz="1200" spc="4" dirty="0">
                <a:latin typeface="Arial"/>
                <a:cs typeface="Arial"/>
              </a:rPr>
              <a:t>g</a:t>
            </a:r>
            <a:r>
              <a:rPr sz="1200" spc="0" dirty="0">
                <a:latin typeface="Arial"/>
                <a:cs typeface="Arial"/>
              </a:rPr>
              <a:t>c</a:t>
            </a:r>
            <a:r>
              <a:rPr sz="1200" spc="4" dirty="0">
                <a:latin typeface="Arial"/>
                <a:cs typeface="Arial"/>
              </a:rPr>
              <a:t>u</a:t>
            </a:r>
            <a:r>
              <a:rPr sz="1200" spc="0" dirty="0">
                <a:latin typeface="Arial"/>
                <a:cs typeface="Arial"/>
              </a:rPr>
              <a:t>ru</a:t>
            </a:r>
            <a:r>
              <a:rPr sz="1200" spc="-4" dirty="0">
                <a:latin typeface="Arial"/>
                <a:cs typeface="Arial"/>
              </a:rPr>
              <a:t>p</a:t>
            </a:r>
            <a:r>
              <a:rPr sz="1200" spc="4" dirty="0">
                <a:latin typeface="Arial"/>
                <a:cs typeface="Arial"/>
              </a:rPr>
              <a:t>a</a:t>
            </a:r>
            <a:r>
              <a:rPr sz="1200" spc="0" dirty="0">
                <a:latin typeface="Arial"/>
                <a:cs typeface="Arial"/>
              </a:rPr>
              <a:t>n </a:t>
            </a:r>
            <a:endParaRPr sz="1200">
              <a:latin typeface="Arial"/>
              <a:cs typeface="Arial"/>
            </a:endParaRPr>
          </a:p>
          <a:p>
            <a:pPr marL="12700">
              <a:lnSpc>
                <a:spcPts val="1379"/>
              </a:lnSpc>
              <a:spcBef>
                <a:spcPts val="208"/>
              </a:spcBef>
            </a:pPr>
            <a:r>
              <a:rPr sz="1200" spc="0" dirty="0">
                <a:latin typeface="Arial"/>
                <a:cs typeface="Arial"/>
              </a:rPr>
              <a:t>Nang mana batis kutung dikitipi dawang </a:t>
            </a:r>
            <a:endParaRPr sz="1200">
              <a:latin typeface="Arial"/>
              <a:cs typeface="Arial"/>
            </a:endParaRPr>
          </a:p>
          <a:p>
            <a:pPr marL="12700">
              <a:lnSpc>
                <a:spcPts val="1379"/>
              </a:lnSpc>
              <a:spcBef>
                <a:spcPts val="208"/>
              </a:spcBef>
            </a:pPr>
            <a:r>
              <a:rPr sz="1200" spc="0" dirty="0">
                <a:latin typeface="Arial"/>
                <a:cs typeface="Arial"/>
              </a:rPr>
              <a:t>Nang mana batis kutung dikitipi dawang</a:t>
            </a:r>
            <a:endParaRPr sz="1200">
              <a:latin typeface="Arial"/>
              <a:cs typeface="Arial"/>
            </a:endParaRPr>
          </a:p>
        </p:txBody>
      </p:sp>
      <p:sp>
        <p:nvSpPr>
          <p:cNvPr id="4" name="object 4"/>
          <p:cNvSpPr txBox="1"/>
          <p:nvPr/>
        </p:nvSpPr>
        <p:spPr>
          <a:xfrm>
            <a:off x="1229664" y="3822525"/>
            <a:ext cx="6952411" cy="378968"/>
          </a:xfrm>
          <a:prstGeom prst="rect">
            <a:avLst/>
          </a:prstGeom>
        </p:spPr>
        <p:txBody>
          <a:bodyPr wrap="square" lIns="0" tIns="8413" rIns="0" bIns="0" rtlCol="0">
            <a:noAutofit/>
          </a:bodyPr>
          <a:lstStyle/>
          <a:p>
            <a:pPr marL="12700" marR="22859">
              <a:lnSpc>
                <a:spcPts val="1325"/>
              </a:lnSpc>
            </a:pPr>
            <a:r>
              <a:rPr sz="1200" b="1" dirty="0">
                <a:latin typeface="Arial"/>
                <a:cs typeface="Arial"/>
              </a:rPr>
              <a:t>SOLERAM</a:t>
            </a:r>
            <a:endParaRPr sz="1200">
              <a:latin typeface="Arial"/>
              <a:cs typeface="Arial"/>
            </a:endParaRPr>
          </a:p>
          <a:p>
            <a:pPr marL="477469">
              <a:lnSpc>
                <a:spcPct val="95825"/>
              </a:lnSpc>
              <a:spcBef>
                <a:spcPts val="138"/>
              </a:spcBef>
            </a:pPr>
            <a:r>
              <a:rPr sz="1200" spc="0" dirty="0">
                <a:latin typeface="Arial"/>
                <a:cs typeface="Arial"/>
              </a:rPr>
              <a:t>adalah lagu daerah yang berasal dari </a:t>
            </a:r>
            <a:r>
              <a:rPr sz="1200" u="sng" spc="0" dirty="0">
                <a:latin typeface="Arial"/>
                <a:cs typeface="Arial"/>
                <a:hlinkClick r:id="rId4"/>
              </a:rPr>
              <a:t>Provinsi Riau</a:t>
            </a:r>
            <a:r>
              <a:rPr sz="1200" spc="0" dirty="0">
                <a:latin typeface="Arial"/>
                <a:cs typeface="Arial"/>
                <a:hlinkClick r:id="rId4"/>
              </a:rPr>
              <a:t>,</a:t>
            </a:r>
            <a:r>
              <a:rPr sz="1200" spc="0" dirty="0">
                <a:latin typeface="Arial"/>
                <a:cs typeface="Arial"/>
              </a:rPr>
              <a:t> Isi lagunya menceritakan tentang cinta dan</a:t>
            </a:r>
            <a:endParaRPr sz="1200">
              <a:latin typeface="Arial"/>
              <a:cs typeface="Arial"/>
            </a:endParaRPr>
          </a:p>
        </p:txBody>
      </p:sp>
      <p:sp>
        <p:nvSpPr>
          <p:cNvPr id="3" name="object 3"/>
          <p:cNvSpPr txBox="1"/>
          <p:nvPr/>
        </p:nvSpPr>
        <p:spPr>
          <a:xfrm>
            <a:off x="1694433" y="4226385"/>
            <a:ext cx="4386249" cy="177800"/>
          </a:xfrm>
          <a:prstGeom prst="rect">
            <a:avLst/>
          </a:prstGeom>
        </p:spPr>
        <p:txBody>
          <a:bodyPr wrap="square" lIns="0" tIns="8413" rIns="0" bIns="0" rtlCol="0">
            <a:noAutofit/>
          </a:bodyPr>
          <a:lstStyle/>
          <a:p>
            <a:pPr marL="12700">
              <a:lnSpc>
                <a:spcPts val="1325"/>
              </a:lnSpc>
            </a:pPr>
            <a:r>
              <a:rPr sz="1200" spc="0" dirty="0">
                <a:latin typeface="Arial"/>
                <a:cs typeface="Arial"/>
              </a:rPr>
              <a:t>persahabatan. merupakan lagu pengantar tidur untuk anak anak</a:t>
            </a:r>
            <a:endParaRPr sz="1200">
              <a:latin typeface="Arial"/>
              <a:cs typeface="Arial"/>
            </a:endParaRPr>
          </a:p>
        </p:txBody>
      </p:sp>
      <p:sp>
        <p:nvSpPr>
          <p:cNvPr id="2" name="object 2"/>
          <p:cNvSpPr txBox="1"/>
          <p:nvPr/>
        </p:nvSpPr>
        <p:spPr>
          <a:xfrm>
            <a:off x="1499362" y="4629102"/>
            <a:ext cx="2568801" cy="983945"/>
          </a:xfrm>
          <a:prstGeom prst="rect">
            <a:avLst/>
          </a:prstGeom>
        </p:spPr>
        <p:txBody>
          <a:bodyPr wrap="square" lIns="0" tIns="8413" rIns="0" bIns="0" rtlCol="0">
            <a:noAutofit/>
          </a:bodyPr>
          <a:lstStyle/>
          <a:p>
            <a:pPr marL="12700" marR="26286">
              <a:lnSpc>
                <a:spcPts val="1325"/>
              </a:lnSpc>
            </a:pPr>
            <a:r>
              <a:rPr sz="1200" spc="0" dirty="0">
                <a:latin typeface="Arial"/>
                <a:cs typeface="Arial"/>
              </a:rPr>
              <a:t>Soleram Soleram</a:t>
            </a:r>
            <a:endParaRPr sz="1200">
              <a:latin typeface="Arial"/>
              <a:cs typeface="Arial"/>
            </a:endParaRPr>
          </a:p>
          <a:p>
            <a:pPr marL="12700" marR="26286">
              <a:lnSpc>
                <a:spcPct val="95825"/>
              </a:lnSpc>
              <a:spcBef>
                <a:spcPts val="138"/>
              </a:spcBef>
            </a:pPr>
            <a:r>
              <a:rPr sz="1200" spc="0" dirty="0">
                <a:latin typeface="Arial"/>
                <a:cs typeface="Arial"/>
              </a:rPr>
              <a:t>Soleram Anak yang manis</a:t>
            </a:r>
            <a:endParaRPr sz="1200">
              <a:latin typeface="Arial"/>
              <a:cs typeface="Arial"/>
            </a:endParaRPr>
          </a:p>
          <a:p>
            <a:pPr marL="12700">
              <a:lnSpc>
                <a:spcPct val="95825"/>
              </a:lnSpc>
              <a:spcBef>
                <a:spcPts val="215"/>
              </a:spcBef>
            </a:pPr>
            <a:r>
              <a:rPr sz="1200" spc="0" dirty="0">
                <a:latin typeface="Arial"/>
                <a:cs typeface="Arial"/>
              </a:rPr>
              <a:t>Anak manis janganlah dicium sayang</a:t>
            </a:r>
            <a:endParaRPr sz="1200">
              <a:latin typeface="Arial"/>
              <a:cs typeface="Arial"/>
            </a:endParaRPr>
          </a:p>
          <a:p>
            <a:pPr marL="12700" marR="26286">
              <a:lnSpc>
                <a:spcPct val="95825"/>
              </a:lnSpc>
              <a:spcBef>
                <a:spcPts val="200"/>
              </a:spcBef>
            </a:pPr>
            <a:r>
              <a:rPr sz="1200" spc="0" dirty="0">
                <a:latin typeface="Arial"/>
                <a:cs typeface="Arial"/>
              </a:rPr>
              <a:t>Kalau dicium merahlah pipinya</a:t>
            </a:r>
            <a:endParaRPr sz="1200">
              <a:latin typeface="Arial"/>
              <a:cs typeface="Arial"/>
            </a:endParaRPr>
          </a:p>
          <a:p>
            <a:pPr marL="12700" marR="26286">
              <a:lnSpc>
                <a:spcPct val="95825"/>
              </a:lnSpc>
              <a:spcBef>
                <a:spcPts val="204"/>
              </a:spcBef>
            </a:pPr>
            <a:r>
              <a:rPr sz="1200" spc="0" dirty="0">
                <a:latin typeface="Arial"/>
                <a:cs typeface="Arial"/>
              </a:rPr>
              <a:t>Satu duaTiga dan empat</a:t>
            </a:r>
            <a:endParaRPr sz="1200">
              <a:latin typeface="Arial"/>
              <a:cs typeface="Arial"/>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xmlns=""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TotalTime>
  <Words>2271</Words>
  <Application>Microsoft Office PowerPoint</Application>
  <PresentationFormat>Custom</PresentationFormat>
  <Paragraphs>276</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Ion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AgusR</dc:creator>
  <cp:lastModifiedBy>AgusR</cp:lastModifiedBy>
  <cp:revision>2</cp:revision>
  <dcterms:modified xsi:type="dcterms:W3CDTF">2021-07-07T03:24:52Z</dcterms:modified>
</cp:coreProperties>
</file>