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8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80EEE-6FA5-46DC-B2E6-1B5B660E13C5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5048BBFF-7FCF-4B87-B1D1-688568074A18}">
      <dgm:prSet phldrT="[Tek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Meningkatkan sirkulasi darah dan sistem kerja jantung</a:t>
          </a:r>
          <a:endParaRPr lang="en-ID" dirty="0"/>
        </a:p>
      </dgm:t>
    </dgm:pt>
    <dgm:pt modelId="{E4E3211C-DC44-4D47-B065-CB88E680BF2C}" type="parTrans" cxnId="{62A48E8B-4105-45B1-BE8F-19177ED6D0B8}">
      <dgm:prSet/>
      <dgm:spPr/>
      <dgm:t>
        <a:bodyPr/>
        <a:lstStyle/>
        <a:p>
          <a:endParaRPr lang="en-ID"/>
        </a:p>
      </dgm:t>
    </dgm:pt>
    <dgm:pt modelId="{D9D2B988-131E-4873-864D-5B44E886FCCB}" type="sibTrans" cxnId="{62A48E8B-4105-45B1-BE8F-19177ED6D0B8}">
      <dgm:prSet/>
      <dgm:spPr/>
      <dgm:t>
        <a:bodyPr/>
        <a:lstStyle/>
        <a:p>
          <a:endParaRPr lang="en-ID"/>
        </a:p>
      </dgm:t>
    </dgm:pt>
    <dgm:pt modelId="{2FFA7988-2157-447C-A919-DBA6E70A8772}">
      <dgm:prSet phldrT="[Tek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Meningkatkan stamina dan kekuatan tubuh.</a:t>
          </a:r>
          <a:endParaRPr lang="en-ID" dirty="0"/>
        </a:p>
      </dgm:t>
    </dgm:pt>
    <dgm:pt modelId="{EBE4B1EC-72F8-4882-99CB-1487BAC4C403}" type="parTrans" cxnId="{91CEC9EF-52E0-49E4-9684-1EB283EFACCF}">
      <dgm:prSet/>
      <dgm:spPr/>
      <dgm:t>
        <a:bodyPr/>
        <a:lstStyle/>
        <a:p>
          <a:endParaRPr lang="en-ID"/>
        </a:p>
      </dgm:t>
    </dgm:pt>
    <dgm:pt modelId="{D2B9370E-33D9-414E-BE87-BEB69299D819}" type="sibTrans" cxnId="{91CEC9EF-52E0-49E4-9684-1EB283EFACCF}">
      <dgm:prSet/>
      <dgm:spPr/>
      <dgm:t>
        <a:bodyPr/>
        <a:lstStyle/>
        <a:p>
          <a:endParaRPr lang="en-ID"/>
        </a:p>
      </dgm:t>
    </dgm:pt>
    <dgm:pt modelId="{B7C050C3-3EFE-4354-8149-B8AF3357AAC4}">
      <dgm:prSet phldrT="[Tek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Meningkatkan kekuatan otot serta kecepatan.</a:t>
          </a:r>
          <a:endParaRPr lang="en-ID" dirty="0"/>
        </a:p>
      </dgm:t>
    </dgm:pt>
    <dgm:pt modelId="{D7891614-2FF0-4B59-972D-2F3F7036BCDC}" type="parTrans" cxnId="{52A0A048-AC0E-4D01-A804-9DA0CB00EDE4}">
      <dgm:prSet/>
      <dgm:spPr/>
      <dgm:t>
        <a:bodyPr/>
        <a:lstStyle/>
        <a:p>
          <a:endParaRPr lang="en-ID"/>
        </a:p>
      </dgm:t>
    </dgm:pt>
    <dgm:pt modelId="{5F4924D7-59B9-4E0C-804F-25DA7ECE1CB6}" type="sibTrans" cxnId="{52A0A048-AC0E-4D01-A804-9DA0CB00EDE4}">
      <dgm:prSet/>
      <dgm:spPr/>
      <dgm:t>
        <a:bodyPr/>
        <a:lstStyle/>
        <a:p>
          <a:endParaRPr lang="en-ID"/>
        </a:p>
      </dgm:t>
    </dgm:pt>
    <dgm:pt modelId="{A019CFCA-4978-4635-87A9-76A06A57E6E7}">
      <dgm:prSet phldrT="[Tek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D" b="0" i="0"/>
            <a:t>Memiliki respons tubuh yang cepat dan tepat.</a:t>
          </a:r>
          <a:endParaRPr lang="en-ID" dirty="0"/>
        </a:p>
      </dgm:t>
    </dgm:pt>
    <dgm:pt modelId="{AA912589-D152-4A8D-B330-BE88CB92F070}" type="parTrans" cxnId="{D8B67520-6638-4343-B764-457A48EB5CA2}">
      <dgm:prSet/>
      <dgm:spPr/>
      <dgm:t>
        <a:bodyPr/>
        <a:lstStyle/>
        <a:p>
          <a:endParaRPr lang="en-ID"/>
        </a:p>
      </dgm:t>
    </dgm:pt>
    <dgm:pt modelId="{DD7EAE26-98B3-4DBA-BF80-03DDFB92F1BC}" type="sibTrans" cxnId="{D8B67520-6638-4343-B764-457A48EB5CA2}">
      <dgm:prSet/>
      <dgm:spPr/>
      <dgm:t>
        <a:bodyPr/>
        <a:lstStyle/>
        <a:p>
          <a:endParaRPr lang="en-ID"/>
        </a:p>
      </dgm:t>
    </dgm:pt>
    <dgm:pt modelId="{5E1DF3B9-A141-4F2C-A5CA-048FF81D3607}">
      <dgm:prSet phldrT="[Tek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D" b="0" i="0"/>
            <a:t>Meningkatkan daya tahan tubuh.</a:t>
          </a:r>
          <a:endParaRPr lang="en-ID" dirty="0"/>
        </a:p>
      </dgm:t>
    </dgm:pt>
    <dgm:pt modelId="{EF60DA1E-29D2-4384-8C66-0558A5A4368D}" type="parTrans" cxnId="{D7112E47-53E0-4FC9-9B50-5ACD9FB05B9E}">
      <dgm:prSet/>
      <dgm:spPr/>
      <dgm:t>
        <a:bodyPr/>
        <a:lstStyle/>
        <a:p>
          <a:endParaRPr lang="en-ID"/>
        </a:p>
      </dgm:t>
    </dgm:pt>
    <dgm:pt modelId="{B81940CE-E23F-4B5A-A15B-EAA2679F90C1}" type="sibTrans" cxnId="{D7112E47-53E0-4FC9-9B50-5ACD9FB05B9E}">
      <dgm:prSet/>
      <dgm:spPr/>
      <dgm:t>
        <a:bodyPr/>
        <a:lstStyle/>
        <a:p>
          <a:endParaRPr lang="en-ID"/>
        </a:p>
      </dgm:t>
    </dgm:pt>
    <dgm:pt modelId="{CD55D8F2-DF83-4901-B1EF-7FECE87BFE39}">
      <dgm:prSet phldrT="[Tek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D" b="0" i="0"/>
            <a:t>Meningkatkan kelenturan persendian.</a:t>
          </a:r>
          <a:endParaRPr lang="en-ID" dirty="0"/>
        </a:p>
      </dgm:t>
    </dgm:pt>
    <dgm:pt modelId="{FFD316B2-C1B5-45F6-82D8-40CF46941C18}" type="parTrans" cxnId="{DA8FEE6E-860D-4E27-B52A-38A7A8D9A28E}">
      <dgm:prSet/>
      <dgm:spPr/>
      <dgm:t>
        <a:bodyPr/>
        <a:lstStyle/>
        <a:p>
          <a:endParaRPr lang="en-ID"/>
        </a:p>
      </dgm:t>
    </dgm:pt>
    <dgm:pt modelId="{C94FB49E-2248-4FE5-9C5C-0DCC1118DD5E}" type="sibTrans" cxnId="{DA8FEE6E-860D-4E27-B52A-38A7A8D9A28E}">
      <dgm:prSet/>
      <dgm:spPr/>
      <dgm:t>
        <a:bodyPr/>
        <a:lstStyle/>
        <a:p>
          <a:endParaRPr lang="en-ID"/>
        </a:p>
      </dgm:t>
    </dgm:pt>
    <dgm:pt modelId="{4A077B25-0289-4233-97B2-7DA0CCAADB5B}">
      <dgm:prSet phldrT="[Tek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 dirty="0"/>
            <a:t>Mempertahankan dan menyelaraskan kondisi tubuh.</a:t>
          </a:r>
          <a:endParaRPr lang="en-ID" dirty="0"/>
        </a:p>
      </dgm:t>
    </dgm:pt>
    <dgm:pt modelId="{9DCEF1D5-F3CB-45F2-9E23-17ED90553F12}" type="parTrans" cxnId="{84FE4644-AF5C-4338-B8E0-433ED94B9AF6}">
      <dgm:prSet/>
      <dgm:spPr/>
      <dgm:t>
        <a:bodyPr/>
        <a:lstStyle/>
        <a:p>
          <a:endParaRPr lang="en-ID"/>
        </a:p>
      </dgm:t>
    </dgm:pt>
    <dgm:pt modelId="{16AEA16D-1C0B-406A-B8CE-958A49BE4EF6}" type="sibTrans" cxnId="{84FE4644-AF5C-4338-B8E0-433ED94B9AF6}">
      <dgm:prSet/>
      <dgm:spPr/>
      <dgm:t>
        <a:bodyPr/>
        <a:lstStyle/>
        <a:p>
          <a:endParaRPr lang="en-ID"/>
        </a:p>
      </dgm:t>
    </dgm:pt>
    <dgm:pt modelId="{52CA7E43-53BF-4391-87B2-CEE9029EFECA}" type="pres">
      <dgm:prSet presAssocID="{DBC80EEE-6FA5-46DC-B2E6-1B5B660E13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A6986D-7D40-48F1-BCD6-B9717D0B77FF}" type="pres">
      <dgm:prSet presAssocID="{5048BBFF-7FCF-4B87-B1D1-688568074A18}" presName="parentLin" presStyleCnt="0"/>
      <dgm:spPr/>
    </dgm:pt>
    <dgm:pt modelId="{D2EF1BB5-FA20-47AC-8A28-2347608A3DEE}" type="pres">
      <dgm:prSet presAssocID="{5048BBFF-7FCF-4B87-B1D1-688568074A18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81019ED3-23E7-41CE-A2AD-87D6510E9307}" type="pres">
      <dgm:prSet presAssocID="{5048BBFF-7FCF-4B87-B1D1-688568074A1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37341-EF89-460D-BBED-14CDEE9015FA}" type="pres">
      <dgm:prSet presAssocID="{5048BBFF-7FCF-4B87-B1D1-688568074A18}" presName="negativeSpace" presStyleCnt="0"/>
      <dgm:spPr/>
    </dgm:pt>
    <dgm:pt modelId="{231CDFDB-895F-4206-AD4E-D2DC80833A81}" type="pres">
      <dgm:prSet presAssocID="{5048BBFF-7FCF-4B87-B1D1-688568074A18}" presName="childText" presStyleLbl="conFgAcc1" presStyleIdx="0" presStyleCnt="7">
        <dgm:presLayoutVars>
          <dgm:bulletEnabled val="1"/>
        </dgm:presLayoutVars>
      </dgm:prSet>
      <dgm:spPr/>
    </dgm:pt>
    <dgm:pt modelId="{C81EC890-BA05-48F8-AAA9-31D0D5D73F73}" type="pres">
      <dgm:prSet presAssocID="{D9D2B988-131E-4873-864D-5B44E886FCCB}" presName="spaceBetweenRectangles" presStyleCnt="0"/>
      <dgm:spPr/>
    </dgm:pt>
    <dgm:pt modelId="{D7C69756-1850-43C5-8C9A-A980F9C64B47}" type="pres">
      <dgm:prSet presAssocID="{2FFA7988-2157-447C-A919-DBA6E70A8772}" presName="parentLin" presStyleCnt="0"/>
      <dgm:spPr/>
    </dgm:pt>
    <dgm:pt modelId="{A878981D-8787-4599-AF8B-324CAF0C32AB}" type="pres">
      <dgm:prSet presAssocID="{2FFA7988-2157-447C-A919-DBA6E70A8772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240BD9B-7042-4AA3-B50E-22EC67509EC6}" type="pres">
      <dgm:prSet presAssocID="{2FFA7988-2157-447C-A919-DBA6E70A877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60297-1DDD-4C99-87A5-C3454E30E3EF}" type="pres">
      <dgm:prSet presAssocID="{2FFA7988-2157-447C-A919-DBA6E70A8772}" presName="negativeSpace" presStyleCnt="0"/>
      <dgm:spPr/>
    </dgm:pt>
    <dgm:pt modelId="{983BED29-DED5-4FC1-BB5A-7A1E56F5F585}" type="pres">
      <dgm:prSet presAssocID="{2FFA7988-2157-447C-A919-DBA6E70A8772}" presName="childText" presStyleLbl="conFgAcc1" presStyleIdx="1" presStyleCnt="7">
        <dgm:presLayoutVars>
          <dgm:bulletEnabled val="1"/>
        </dgm:presLayoutVars>
      </dgm:prSet>
      <dgm:spPr/>
    </dgm:pt>
    <dgm:pt modelId="{C258CF92-AEA5-44C7-9ACF-5F8533A9A1AE}" type="pres">
      <dgm:prSet presAssocID="{D2B9370E-33D9-414E-BE87-BEB69299D819}" presName="spaceBetweenRectangles" presStyleCnt="0"/>
      <dgm:spPr/>
    </dgm:pt>
    <dgm:pt modelId="{A8C8EED3-ABEF-4FA1-A847-0E1A65B71B1A}" type="pres">
      <dgm:prSet presAssocID="{B7C050C3-3EFE-4354-8149-B8AF3357AAC4}" presName="parentLin" presStyleCnt="0"/>
      <dgm:spPr/>
    </dgm:pt>
    <dgm:pt modelId="{82BB2302-5620-40D0-BC0B-FAE068388BDA}" type="pres">
      <dgm:prSet presAssocID="{B7C050C3-3EFE-4354-8149-B8AF3357AAC4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AFB6DA09-19B1-4380-979A-F211F055AED9}" type="pres">
      <dgm:prSet presAssocID="{B7C050C3-3EFE-4354-8149-B8AF3357AAC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5FF5E-CDCC-4A2C-953B-48CB68852E8C}" type="pres">
      <dgm:prSet presAssocID="{B7C050C3-3EFE-4354-8149-B8AF3357AAC4}" presName="negativeSpace" presStyleCnt="0"/>
      <dgm:spPr/>
    </dgm:pt>
    <dgm:pt modelId="{5E3B0EAA-F7A1-4B2A-B879-FFC23FD7590D}" type="pres">
      <dgm:prSet presAssocID="{B7C050C3-3EFE-4354-8149-B8AF3357AAC4}" presName="childText" presStyleLbl="conFgAcc1" presStyleIdx="2" presStyleCnt="7">
        <dgm:presLayoutVars>
          <dgm:bulletEnabled val="1"/>
        </dgm:presLayoutVars>
      </dgm:prSet>
      <dgm:spPr/>
    </dgm:pt>
    <dgm:pt modelId="{056E075B-F113-4084-A758-4C2323BE7A0A}" type="pres">
      <dgm:prSet presAssocID="{5F4924D7-59B9-4E0C-804F-25DA7ECE1CB6}" presName="spaceBetweenRectangles" presStyleCnt="0"/>
      <dgm:spPr/>
    </dgm:pt>
    <dgm:pt modelId="{25709F01-FD0C-4357-9288-A64D20679791}" type="pres">
      <dgm:prSet presAssocID="{A019CFCA-4978-4635-87A9-76A06A57E6E7}" presName="parentLin" presStyleCnt="0"/>
      <dgm:spPr/>
    </dgm:pt>
    <dgm:pt modelId="{52AB8736-D439-4E2E-AFB5-D4F4368DEE91}" type="pres">
      <dgm:prSet presAssocID="{A019CFCA-4978-4635-87A9-76A06A57E6E7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1BD2D374-0343-457B-B703-0F81A8274E5A}" type="pres">
      <dgm:prSet presAssocID="{A019CFCA-4978-4635-87A9-76A06A57E6E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7A2C1-211A-42E6-A7F4-55FAB217A64A}" type="pres">
      <dgm:prSet presAssocID="{A019CFCA-4978-4635-87A9-76A06A57E6E7}" presName="negativeSpace" presStyleCnt="0"/>
      <dgm:spPr/>
    </dgm:pt>
    <dgm:pt modelId="{96599931-684F-4BAB-AFFC-7E3A03824AF8}" type="pres">
      <dgm:prSet presAssocID="{A019CFCA-4978-4635-87A9-76A06A57E6E7}" presName="childText" presStyleLbl="conFgAcc1" presStyleIdx="3" presStyleCnt="7">
        <dgm:presLayoutVars>
          <dgm:bulletEnabled val="1"/>
        </dgm:presLayoutVars>
      </dgm:prSet>
      <dgm:spPr/>
    </dgm:pt>
    <dgm:pt modelId="{984A8764-A4E8-44E4-990D-56A238D0DA68}" type="pres">
      <dgm:prSet presAssocID="{DD7EAE26-98B3-4DBA-BF80-03DDFB92F1BC}" presName="spaceBetweenRectangles" presStyleCnt="0"/>
      <dgm:spPr/>
    </dgm:pt>
    <dgm:pt modelId="{DFC83DE2-DDF4-4894-8556-6D800D7DCE3F}" type="pres">
      <dgm:prSet presAssocID="{5E1DF3B9-A141-4F2C-A5CA-048FF81D3607}" presName="parentLin" presStyleCnt="0"/>
      <dgm:spPr/>
    </dgm:pt>
    <dgm:pt modelId="{9F67ED1B-14D9-4B98-9675-C18428C165F8}" type="pres">
      <dgm:prSet presAssocID="{5E1DF3B9-A141-4F2C-A5CA-048FF81D3607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C0921309-D19E-4A09-92B5-1762366D0417}" type="pres">
      <dgm:prSet presAssocID="{5E1DF3B9-A141-4F2C-A5CA-048FF81D360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E2612-A067-45D0-9D54-1FAC07C5140A}" type="pres">
      <dgm:prSet presAssocID="{5E1DF3B9-A141-4F2C-A5CA-048FF81D3607}" presName="negativeSpace" presStyleCnt="0"/>
      <dgm:spPr/>
    </dgm:pt>
    <dgm:pt modelId="{1F4B0B54-FEEA-40F1-8518-672F456A5387}" type="pres">
      <dgm:prSet presAssocID="{5E1DF3B9-A141-4F2C-A5CA-048FF81D3607}" presName="childText" presStyleLbl="conFgAcc1" presStyleIdx="4" presStyleCnt="7">
        <dgm:presLayoutVars>
          <dgm:bulletEnabled val="1"/>
        </dgm:presLayoutVars>
      </dgm:prSet>
      <dgm:spPr/>
    </dgm:pt>
    <dgm:pt modelId="{3301AE47-8A01-4714-B0B9-30EBEF642A80}" type="pres">
      <dgm:prSet presAssocID="{B81940CE-E23F-4B5A-A15B-EAA2679F90C1}" presName="spaceBetweenRectangles" presStyleCnt="0"/>
      <dgm:spPr/>
    </dgm:pt>
    <dgm:pt modelId="{F7E0005D-4E7B-4173-A40C-473420E3B64A}" type="pres">
      <dgm:prSet presAssocID="{CD55D8F2-DF83-4901-B1EF-7FECE87BFE39}" presName="parentLin" presStyleCnt="0"/>
      <dgm:spPr/>
    </dgm:pt>
    <dgm:pt modelId="{51EFB697-09D3-4BB1-A611-6CA054877F44}" type="pres">
      <dgm:prSet presAssocID="{CD55D8F2-DF83-4901-B1EF-7FECE87BFE39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8659BF89-A5DB-4996-851D-3EC8FD9A31C2}" type="pres">
      <dgm:prSet presAssocID="{CD55D8F2-DF83-4901-B1EF-7FECE87BFE3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503C1-B21D-403F-8174-2223D68CE389}" type="pres">
      <dgm:prSet presAssocID="{CD55D8F2-DF83-4901-B1EF-7FECE87BFE39}" presName="negativeSpace" presStyleCnt="0"/>
      <dgm:spPr/>
    </dgm:pt>
    <dgm:pt modelId="{C115CAE3-EF2A-4954-9841-B6C243B552A0}" type="pres">
      <dgm:prSet presAssocID="{CD55D8F2-DF83-4901-B1EF-7FECE87BFE39}" presName="childText" presStyleLbl="conFgAcc1" presStyleIdx="5" presStyleCnt="7">
        <dgm:presLayoutVars>
          <dgm:bulletEnabled val="1"/>
        </dgm:presLayoutVars>
      </dgm:prSet>
      <dgm:spPr/>
    </dgm:pt>
    <dgm:pt modelId="{02F63496-8F76-4D18-B8A3-9BAC482A831D}" type="pres">
      <dgm:prSet presAssocID="{C94FB49E-2248-4FE5-9C5C-0DCC1118DD5E}" presName="spaceBetweenRectangles" presStyleCnt="0"/>
      <dgm:spPr/>
    </dgm:pt>
    <dgm:pt modelId="{DDC37732-97B4-4BBD-BE38-36E99AB45EB8}" type="pres">
      <dgm:prSet presAssocID="{4A077B25-0289-4233-97B2-7DA0CCAADB5B}" presName="parentLin" presStyleCnt="0"/>
      <dgm:spPr/>
    </dgm:pt>
    <dgm:pt modelId="{2A7BAE90-41A7-4EAE-AF07-04163B73B991}" type="pres">
      <dgm:prSet presAssocID="{4A077B25-0289-4233-97B2-7DA0CCAADB5B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0550FD72-F718-46E8-8F70-4861006FA60B}" type="pres">
      <dgm:prSet presAssocID="{4A077B25-0289-4233-97B2-7DA0CCAADB5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32052-D47B-4794-9E7C-5E805C01E59F}" type="pres">
      <dgm:prSet presAssocID="{4A077B25-0289-4233-97B2-7DA0CCAADB5B}" presName="negativeSpace" presStyleCnt="0"/>
      <dgm:spPr/>
    </dgm:pt>
    <dgm:pt modelId="{434834F0-A9B3-4892-A76B-769586C77F32}" type="pres">
      <dgm:prSet presAssocID="{4A077B25-0289-4233-97B2-7DA0CCAADB5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2A0A048-AC0E-4D01-A804-9DA0CB00EDE4}" srcId="{DBC80EEE-6FA5-46DC-B2E6-1B5B660E13C5}" destId="{B7C050C3-3EFE-4354-8149-B8AF3357AAC4}" srcOrd="2" destOrd="0" parTransId="{D7891614-2FF0-4B59-972D-2F3F7036BCDC}" sibTransId="{5F4924D7-59B9-4E0C-804F-25DA7ECE1CB6}"/>
    <dgm:cxn modelId="{91CEC9EF-52E0-49E4-9684-1EB283EFACCF}" srcId="{DBC80EEE-6FA5-46DC-B2E6-1B5B660E13C5}" destId="{2FFA7988-2157-447C-A919-DBA6E70A8772}" srcOrd="1" destOrd="0" parTransId="{EBE4B1EC-72F8-4882-99CB-1487BAC4C403}" sibTransId="{D2B9370E-33D9-414E-BE87-BEB69299D819}"/>
    <dgm:cxn modelId="{F48FA64C-8A32-41A2-9155-578DDFA6F94C}" type="presOf" srcId="{2FFA7988-2157-447C-A919-DBA6E70A8772}" destId="{6240BD9B-7042-4AA3-B50E-22EC67509EC6}" srcOrd="1" destOrd="0" presId="urn:microsoft.com/office/officeart/2005/8/layout/list1"/>
    <dgm:cxn modelId="{0F3BF7E0-5A7F-4E52-8694-7B3FB7610000}" type="presOf" srcId="{5E1DF3B9-A141-4F2C-A5CA-048FF81D3607}" destId="{9F67ED1B-14D9-4B98-9675-C18428C165F8}" srcOrd="0" destOrd="0" presId="urn:microsoft.com/office/officeart/2005/8/layout/list1"/>
    <dgm:cxn modelId="{925EC697-36D1-4100-9308-E2D5C4658944}" type="presOf" srcId="{5E1DF3B9-A141-4F2C-A5CA-048FF81D3607}" destId="{C0921309-D19E-4A09-92B5-1762366D0417}" srcOrd="1" destOrd="0" presId="urn:microsoft.com/office/officeart/2005/8/layout/list1"/>
    <dgm:cxn modelId="{D37381FB-CA35-4AE3-BAA8-F181367A1187}" type="presOf" srcId="{2FFA7988-2157-447C-A919-DBA6E70A8772}" destId="{A878981D-8787-4599-AF8B-324CAF0C32AB}" srcOrd="0" destOrd="0" presId="urn:microsoft.com/office/officeart/2005/8/layout/list1"/>
    <dgm:cxn modelId="{B944FAB5-E5CE-447E-B7F3-BD91E5195B98}" type="presOf" srcId="{5048BBFF-7FCF-4B87-B1D1-688568074A18}" destId="{D2EF1BB5-FA20-47AC-8A28-2347608A3DEE}" srcOrd="0" destOrd="0" presId="urn:microsoft.com/office/officeart/2005/8/layout/list1"/>
    <dgm:cxn modelId="{1DFCA517-ED71-48C3-A0B1-E2519074862A}" type="presOf" srcId="{5048BBFF-7FCF-4B87-B1D1-688568074A18}" destId="{81019ED3-23E7-41CE-A2AD-87D6510E9307}" srcOrd="1" destOrd="0" presId="urn:microsoft.com/office/officeart/2005/8/layout/list1"/>
    <dgm:cxn modelId="{DA8FEE6E-860D-4E27-B52A-38A7A8D9A28E}" srcId="{DBC80EEE-6FA5-46DC-B2E6-1B5B660E13C5}" destId="{CD55D8F2-DF83-4901-B1EF-7FECE87BFE39}" srcOrd="5" destOrd="0" parTransId="{FFD316B2-C1B5-45F6-82D8-40CF46941C18}" sibTransId="{C94FB49E-2248-4FE5-9C5C-0DCC1118DD5E}"/>
    <dgm:cxn modelId="{0834C8AD-29C2-41DE-9762-AFE5E36ACEDB}" type="presOf" srcId="{A019CFCA-4978-4635-87A9-76A06A57E6E7}" destId="{52AB8736-D439-4E2E-AFB5-D4F4368DEE91}" srcOrd="0" destOrd="0" presId="urn:microsoft.com/office/officeart/2005/8/layout/list1"/>
    <dgm:cxn modelId="{D7112E47-53E0-4FC9-9B50-5ACD9FB05B9E}" srcId="{DBC80EEE-6FA5-46DC-B2E6-1B5B660E13C5}" destId="{5E1DF3B9-A141-4F2C-A5CA-048FF81D3607}" srcOrd="4" destOrd="0" parTransId="{EF60DA1E-29D2-4384-8C66-0558A5A4368D}" sibTransId="{B81940CE-E23F-4B5A-A15B-EAA2679F90C1}"/>
    <dgm:cxn modelId="{9BE970BB-52B7-442E-92A9-9443E383908C}" type="presOf" srcId="{CD55D8F2-DF83-4901-B1EF-7FECE87BFE39}" destId="{8659BF89-A5DB-4996-851D-3EC8FD9A31C2}" srcOrd="1" destOrd="0" presId="urn:microsoft.com/office/officeart/2005/8/layout/list1"/>
    <dgm:cxn modelId="{A9FC08F1-3E46-4B40-AD04-E274D0564622}" type="presOf" srcId="{4A077B25-0289-4233-97B2-7DA0CCAADB5B}" destId="{2A7BAE90-41A7-4EAE-AF07-04163B73B991}" srcOrd="0" destOrd="0" presId="urn:microsoft.com/office/officeart/2005/8/layout/list1"/>
    <dgm:cxn modelId="{95BA85FD-B057-46EC-BA56-3B66E2108D64}" type="presOf" srcId="{DBC80EEE-6FA5-46DC-B2E6-1B5B660E13C5}" destId="{52CA7E43-53BF-4391-87B2-CEE9029EFECA}" srcOrd="0" destOrd="0" presId="urn:microsoft.com/office/officeart/2005/8/layout/list1"/>
    <dgm:cxn modelId="{4612F286-366E-4B51-94BD-8D50F8A4F184}" type="presOf" srcId="{A019CFCA-4978-4635-87A9-76A06A57E6E7}" destId="{1BD2D374-0343-457B-B703-0F81A8274E5A}" srcOrd="1" destOrd="0" presId="urn:microsoft.com/office/officeart/2005/8/layout/list1"/>
    <dgm:cxn modelId="{FE33CA5A-99F4-47E4-ADE6-BD19C22E06E8}" type="presOf" srcId="{4A077B25-0289-4233-97B2-7DA0CCAADB5B}" destId="{0550FD72-F718-46E8-8F70-4861006FA60B}" srcOrd="1" destOrd="0" presId="urn:microsoft.com/office/officeart/2005/8/layout/list1"/>
    <dgm:cxn modelId="{4AA5B433-CCCA-42CF-B00C-30E223CC427A}" type="presOf" srcId="{B7C050C3-3EFE-4354-8149-B8AF3357AAC4}" destId="{AFB6DA09-19B1-4380-979A-F211F055AED9}" srcOrd="1" destOrd="0" presId="urn:microsoft.com/office/officeart/2005/8/layout/list1"/>
    <dgm:cxn modelId="{F4E40506-49F3-4468-845B-B17E44375109}" type="presOf" srcId="{CD55D8F2-DF83-4901-B1EF-7FECE87BFE39}" destId="{51EFB697-09D3-4BB1-A611-6CA054877F44}" srcOrd="0" destOrd="0" presId="urn:microsoft.com/office/officeart/2005/8/layout/list1"/>
    <dgm:cxn modelId="{D8B67520-6638-4343-B764-457A48EB5CA2}" srcId="{DBC80EEE-6FA5-46DC-B2E6-1B5B660E13C5}" destId="{A019CFCA-4978-4635-87A9-76A06A57E6E7}" srcOrd="3" destOrd="0" parTransId="{AA912589-D152-4A8D-B330-BE88CB92F070}" sibTransId="{DD7EAE26-98B3-4DBA-BF80-03DDFB92F1BC}"/>
    <dgm:cxn modelId="{166D3A40-213B-4CBB-8814-E1E794FF9677}" type="presOf" srcId="{B7C050C3-3EFE-4354-8149-B8AF3357AAC4}" destId="{82BB2302-5620-40D0-BC0B-FAE068388BDA}" srcOrd="0" destOrd="0" presId="urn:microsoft.com/office/officeart/2005/8/layout/list1"/>
    <dgm:cxn modelId="{62A48E8B-4105-45B1-BE8F-19177ED6D0B8}" srcId="{DBC80EEE-6FA5-46DC-B2E6-1B5B660E13C5}" destId="{5048BBFF-7FCF-4B87-B1D1-688568074A18}" srcOrd="0" destOrd="0" parTransId="{E4E3211C-DC44-4D47-B065-CB88E680BF2C}" sibTransId="{D9D2B988-131E-4873-864D-5B44E886FCCB}"/>
    <dgm:cxn modelId="{84FE4644-AF5C-4338-B8E0-433ED94B9AF6}" srcId="{DBC80EEE-6FA5-46DC-B2E6-1B5B660E13C5}" destId="{4A077B25-0289-4233-97B2-7DA0CCAADB5B}" srcOrd="6" destOrd="0" parTransId="{9DCEF1D5-F3CB-45F2-9E23-17ED90553F12}" sibTransId="{16AEA16D-1C0B-406A-B8CE-958A49BE4EF6}"/>
    <dgm:cxn modelId="{54A387E7-4853-408D-9B85-575C8A0AB01C}" type="presParOf" srcId="{52CA7E43-53BF-4391-87B2-CEE9029EFECA}" destId="{1AA6986D-7D40-48F1-BCD6-B9717D0B77FF}" srcOrd="0" destOrd="0" presId="urn:microsoft.com/office/officeart/2005/8/layout/list1"/>
    <dgm:cxn modelId="{65C8FC31-1F74-4BF3-9023-D97D4E3190FF}" type="presParOf" srcId="{1AA6986D-7D40-48F1-BCD6-B9717D0B77FF}" destId="{D2EF1BB5-FA20-47AC-8A28-2347608A3DEE}" srcOrd="0" destOrd="0" presId="urn:microsoft.com/office/officeart/2005/8/layout/list1"/>
    <dgm:cxn modelId="{8BD09FD0-1B22-4A7C-9DDE-8F0117222B10}" type="presParOf" srcId="{1AA6986D-7D40-48F1-BCD6-B9717D0B77FF}" destId="{81019ED3-23E7-41CE-A2AD-87D6510E9307}" srcOrd="1" destOrd="0" presId="urn:microsoft.com/office/officeart/2005/8/layout/list1"/>
    <dgm:cxn modelId="{1E59E932-9544-4119-837D-25115862C4EA}" type="presParOf" srcId="{52CA7E43-53BF-4391-87B2-CEE9029EFECA}" destId="{2E537341-EF89-460D-BBED-14CDEE9015FA}" srcOrd="1" destOrd="0" presId="urn:microsoft.com/office/officeart/2005/8/layout/list1"/>
    <dgm:cxn modelId="{BC924423-2DF7-40E9-9465-B35CFDCCD1E7}" type="presParOf" srcId="{52CA7E43-53BF-4391-87B2-CEE9029EFECA}" destId="{231CDFDB-895F-4206-AD4E-D2DC80833A81}" srcOrd="2" destOrd="0" presId="urn:microsoft.com/office/officeart/2005/8/layout/list1"/>
    <dgm:cxn modelId="{82764605-80C6-46FF-B1A7-1C0F4090DB44}" type="presParOf" srcId="{52CA7E43-53BF-4391-87B2-CEE9029EFECA}" destId="{C81EC890-BA05-48F8-AAA9-31D0D5D73F73}" srcOrd="3" destOrd="0" presId="urn:microsoft.com/office/officeart/2005/8/layout/list1"/>
    <dgm:cxn modelId="{A3696323-4E35-440C-ADBA-0024A33F5E1C}" type="presParOf" srcId="{52CA7E43-53BF-4391-87B2-CEE9029EFECA}" destId="{D7C69756-1850-43C5-8C9A-A980F9C64B47}" srcOrd="4" destOrd="0" presId="urn:microsoft.com/office/officeart/2005/8/layout/list1"/>
    <dgm:cxn modelId="{B056B7D2-CEFF-4C73-B9D4-2A37CEEBF437}" type="presParOf" srcId="{D7C69756-1850-43C5-8C9A-A980F9C64B47}" destId="{A878981D-8787-4599-AF8B-324CAF0C32AB}" srcOrd="0" destOrd="0" presId="urn:microsoft.com/office/officeart/2005/8/layout/list1"/>
    <dgm:cxn modelId="{C9F171B0-2740-4F03-9AEB-BB4C59F6D481}" type="presParOf" srcId="{D7C69756-1850-43C5-8C9A-A980F9C64B47}" destId="{6240BD9B-7042-4AA3-B50E-22EC67509EC6}" srcOrd="1" destOrd="0" presId="urn:microsoft.com/office/officeart/2005/8/layout/list1"/>
    <dgm:cxn modelId="{01E720DF-8D5E-481D-9181-BBA111DEF1E4}" type="presParOf" srcId="{52CA7E43-53BF-4391-87B2-CEE9029EFECA}" destId="{A9D60297-1DDD-4C99-87A5-C3454E30E3EF}" srcOrd="5" destOrd="0" presId="urn:microsoft.com/office/officeart/2005/8/layout/list1"/>
    <dgm:cxn modelId="{DD29F2CE-1B3B-40BB-ACDB-79E7F35FF7AC}" type="presParOf" srcId="{52CA7E43-53BF-4391-87B2-CEE9029EFECA}" destId="{983BED29-DED5-4FC1-BB5A-7A1E56F5F585}" srcOrd="6" destOrd="0" presId="urn:microsoft.com/office/officeart/2005/8/layout/list1"/>
    <dgm:cxn modelId="{FC8CC731-3F3B-4EA0-98A1-A2D4204500B6}" type="presParOf" srcId="{52CA7E43-53BF-4391-87B2-CEE9029EFECA}" destId="{C258CF92-AEA5-44C7-9ACF-5F8533A9A1AE}" srcOrd="7" destOrd="0" presId="urn:microsoft.com/office/officeart/2005/8/layout/list1"/>
    <dgm:cxn modelId="{CC0DE40B-E9A6-4882-AB52-BDF5E34DA82A}" type="presParOf" srcId="{52CA7E43-53BF-4391-87B2-CEE9029EFECA}" destId="{A8C8EED3-ABEF-4FA1-A847-0E1A65B71B1A}" srcOrd="8" destOrd="0" presId="urn:microsoft.com/office/officeart/2005/8/layout/list1"/>
    <dgm:cxn modelId="{35959ED2-A4E3-4E83-AEB6-E757959E2C6D}" type="presParOf" srcId="{A8C8EED3-ABEF-4FA1-A847-0E1A65B71B1A}" destId="{82BB2302-5620-40D0-BC0B-FAE068388BDA}" srcOrd="0" destOrd="0" presId="urn:microsoft.com/office/officeart/2005/8/layout/list1"/>
    <dgm:cxn modelId="{B9406BAB-8241-408A-BF36-3BDA129B581D}" type="presParOf" srcId="{A8C8EED3-ABEF-4FA1-A847-0E1A65B71B1A}" destId="{AFB6DA09-19B1-4380-979A-F211F055AED9}" srcOrd="1" destOrd="0" presId="urn:microsoft.com/office/officeart/2005/8/layout/list1"/>
    <dgm:cxn modelId="{41005D90-E481-45B9-BB1B-C7FC6629AEBC}" type="presParOf" srcId="{52CA7E43-53BF-4391-87B2-CEE9029EFECA}" destId="{CBC5FF5E-CDCC-4A2C-953B-48CB68852E8C}" srcOrd="9" destOrd="0" presId="urn:microsoft.com/office/officeart/2005/8/layout/list1"/>
    <dgm:cxn modelId="{8EEF6A65-E1C7-4235-AFD5-CD4DEFED14A4}" type="presParOf" srcId="{52CA7E43-53BF-4391-87B2-CEE9029EFECA}" destId="{5E3B0EAA-F7A1-4B2A-B879-FFC23FD7590D}" srcOrd="10" destOrd="0" presId="urn:microsoft.com/office/officeart/2005/8/layout/list1"/>
    <dgm:cxn modelId="{659B2E07-15D4-4079-9735-43D9E59DD382}" type="presParOf" srcId="{52CA7E43-53BF-4391-87B2-CEE9029EFECA}" destId="{056E075B-F113-4084-A758-4C2323BE7A0A}" srcOrd="11" destOrd="0" presId="urn:microsoft.com/office/officeart/2005/8/layout/list1"/>
    <dgm:cxn modelId="{055686EB-E387-4B6D-B42B-2A8C113890B8}" type="presParOf" srcId="{52CA7E43-53BF-4391-87B2-CEE9029EFECA}" destId="{25709F01-FD0C-4357-9288-A64D20679791}" srcOrd="12" destOrd="0" presId="urn:microsoft.com/office/officeart/2005/8/layout/list1"/>
    <dgm:cxn modelId="{592BCA24-F730-477C-BADB-EDADFE78F22F}" type="presParOf" srcId="{25709F01-FD0C-4357-9288-A64D20679791}" destId="{52AB8736-D439-4E2E-AFB5-D4F4368DEE91}" srcOrd="0" destOrd="0" presId="urn:microsoft.com/office/officeart/2005/8/layout/list1"/>
    <dgm:cxn modelId="{3220DE83-6B53-4ACD-B87E-11B918EA5247}" type="presParOf" srcId="{25709F01-FD0C-4357-9288-A64D20679791}" destId="{1BD2D374-0343-457B-B703-0F81A8274E5A}" srcOrd="1" destOrd="0" presId="urn:microsoft.com/office/officeart/2005/8/layout/list1"/>
    <dgm:cxn modelId="{8AACFAE3-8494-46A6-8792-51D2DAC86721}" type="presParOf" srcId="{52CA7E43-53BF-4391-87B2-CEE9029EFECA}" destId="{7217A2C1-211A-42E6-A7F4-55FAB217A64A}" srcOrd="13" destOrd="0" presId="urn:microsoft.com/office/officeart/2005/8/layout/list1"/>
    <dgm:cxn modelId="{2A514D17-BF1D-493E-8DA3-4D19FA98FACA}" type="presParOf" srcId="{52CA7E43-53BF-4391-87B2-CEE9029EFECA}" destId="{96599931-684F-4BAB-AFFC-7E3A03824AF8}" srcOrd="14" destOrd="0" presId="urn:microsoft.com/office/officeart/2005/8/layout/list1"/>
    <dgm:cxn modelId="{9930AAAD-17B9-4257-98BE-D29B4DD7357A}" type="presParOf" srcId="{52CA7E43-53BF-4391-87B2-CEE9029EFECA}" destId="{984A8764-A4E8-44E4-990D-56A238D0DA68}" srcOrd="15" destOrd="0" presId="urn:microsoft.com/office/officeart/2005/8/layout/list1"/>
    <dgm:cxn modelId="{B26E7EA3-A894-489C-A882-91DB97A471DE}" type="presParOf" srcId="{52CA7E43-53BF-4391-87B2-CEE9029EFECA}" destId="{DFC83DE2-DDF4-4894-8556-6D800D7DCE3F}" srcOrd="16" destOrd="0" presId="urn:microsoft.com/office/officeart/2005/8/layout/list1"/>
    <dgm:cxn modelId="{26C192AD-850A-4347-B3E0-C4A2DADE9D8F}" type="presParOf" srcId="{DFC83DE2-DDF4-4894-8556-6D800D7DCE3F}" destId="{9F67ED1B-14D9-4B98-9675-C18428C165F8}" srcOrd="0" destOrd="0" presId="urn:microsoft.com/office/officeart/2005/8/layout/list1"/>
    <dgm:cxn modelId="{847215D5-E8FD-43F5-ACCC-8C6746A21459}" type="presParOf" srcId="{DFC83DE2-DDF4-4894-8556-6D800D7DCE3F}" destId="{C0921309-D19E-4A09-92B5-1762366D0417}" srcOrd="1" destOrd="0" presId="urn:microsoft.com/office/officeart/2005/8/layout/list1"/>
    <dgm:cxn modelId="{5CAEB1E0-00DE-4F90-AB8D-225EB56C4925}" type="presParOf" srcId="{52CA7E43-53BF-4391-87B2-CEE9029EFECA}" destId="{15CE2612-A067-45D0-9D54-1FAC07C5140A}" srcOrd="17" destOrd="0" presId="urn:microsoft.com/office/officeart/2005/8/layout/list1"/>
    <dgm:cxn modelId="{83367D68-1B9C-40A5-B36D-8F58D47F1710}" type="presParOf" srcId="{52CA7E43-53BF-4391-87B2-CEE9029EFECA}" destId="{1F4B0B54-FEEA-40F1-8518-672F456A5387}" srcOrd="18" destOrd="0" presId="urn:microsoft.com/office/officeart/2005/8/layout/list1"/>
    <dgm:cxn modelId="{E66BCC3A-8B4F-4F8A-A24D-B25B744FE50D}" type="presParOf" srcId="{52CA7E43-53BF-4391-87B2-CEE9029EFECA}" destId="{3301AE47-8A01-4714-B0B9-30EBEF642A80}" srcOrd="19" destOrd="0" presId="urn:microsoft.com/office/officeart/2005/8/layout/list1"/>
    <dgm:cxn modelId="{990B110E-28C0-4E3E-8E04-8F3EAC9085A6}" type="presParOf" srcId="{52CA7E43-53BF-4391-87B2-CEE9029EFECA}" destId="{F7E0005D-4E7B-4173-A40C-473420E3B64A}" srcOrd="20" destOrd="0" presId="urn:microsoft.com/office/officeart/2005/8/layout/list1"/>
    <dgm:cxn modelId="{A39F283F-A31C-48EA-AD35-0F05F9039A2B}" type="presParOf" srcId="{F7E0005D-4E7B-4173-A40C-473420E3B64A}" destId="{51EFB697-09D3-4BB1-A611-6CA054877F44}" srcOrd="0" destOrd="0" presId="urn:microsoft.com/office/officeart/2005/8/layout/list1"/>
    <dgm:cxn modelId="{E4869165-1D9E-4578-A333-81AC0B507F87}" type="presParOf" srcId="{F7E0005D-4E7B-4173-A40C-473420E3B64A}" destId="{8659BF89-A5DB-4996-851D-3EC8FD9A31C2}" srcOrd="1" destOrd="0" presId="urn:microsoft.com/office/officeart/2005/8/layout/list1"/>
    <dgm:cxn modelId="{CC45F0E0-4CF8-433F-BFBE-B2A8F8F7B63B}" type="presParOf" srcId="{52CA7E43-53BF-4391-87B2-CEE9029EFECA}" destId="{C92503C1-B21D-403F-8174-2223D68CE389}" srcOrd="21" destOrd="0" presId="urn:microsoft.com/office/officeart/2005/8/layout/list1"/>
    <dgm:cxn modelId="{68D7AC58-84D2-41A7-AB4E-29C094090406}" type="presParOf" srcId="{52CA7E43-53BF-4391-87B2-CEE9029EFECA}" destId="{C115CAE3-EF2A-4954-9841-B6C243B552A0}" srcOrd="22" destOrd="0" presId="urn:microsoft.com/office/officeart/2005/8/layout/list1"/>
    <dgm:cxn modelId="{1580D525-4CA1-4E36-98DA-0450924877A7}" type="presParOf" srcId="{52CA7E43-53BF-4391-87B2-CEE9029EFECA}" destId="{02F63496-8F76-4D18-B8A3-9BAC482A831D}" srcOrd="23" destOrd="0" presId="urn:microsoft.com/office/officeart/2005/8/layout/list1"/>
    <dgm:cxn modelId="{BA12A164-59D0-417E-AC5A-A7632ECC21ED}" type="presParOf" srcId="{52CA7E43-53BF-4391-87B2-CEE9029EFECA}" destId="{DDC37732-97B4-4BBD-BE38-36E99AB45EB8}" srcOrd="24" destOrd="0" presId="urn:microsoft.com/office/officeart/2005/8/layout/list1"/>
    <dgm:cxn modelId="{DC7DFE8C-5BAF-4552-A9AB-AFB01F4D7BAC}" type="presParOf" srcId="{DDC37732-97B4-4BBD-BE38-36E99AB45EB8}" destId="{2A7BAE90-41A7-4EAE-AF07-04163B73B991}" srcOrd="0" destOrd="0" presId="urn:microsoft.com/office/officeart/2005/8/layout/list1"/>
    <dgm:cxn modelId="{392EA2C7-871F-4AF7-8F27-0D1BB2D8EF46}" type="presParOf" srcId="{DDC37732-97B4-4BBD-BE38-36E99AB45EB8}" destId="{0550FD72-F718-46E8-8F70-4861006FA60B}" srcOrd="1" destOrd="0" presId="urn:microsoft.com/office/officeart/2005/8/layout/list1"/>
    <dgm:cxn modelId="{2B65B3A0-A77F-4A8D-B907-AC8CC29E8F61}" type="presParOf" srcId="{52CA7E43-53BF-4391-87B2-CEE9029EFECA}" destId="{40232052-D47B-4794-9E7C-5E805C01E59F}" srcOrd="25" destOrd="0" presId="urn:microsoft.com/office/officeart/2005/8/layout/list1"/>
    <dgm:cxn modelId="{ACF16FEF-3D0C-40F4-A4D4-FE9D5400436E}" type="presParOf" srcId="{52CA7E43-53BF-4391-87B2-CEE9029EFECA}" destId="{434834F0-A9B3-4892-A76B-769586C77F3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DFDB-895F-4206-AD4E-D2DC80833A81}">
      <dsp:nvSpPr>
        <dsp:cNvPr id="0" name=""/>
        <dsp:cNvSpPr/>
      </dsp:nvSpPr>
      <dsp:spPr>
        <a:xfrm>
          <a:off x="0" y="278560"/>
          <a:ext cx="105156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19ED3-23E7-41CE-A2AD-87D6510E9307}">
      <dsp:nvSpPr>
        <dsp:cNvPr id="0" name=""/>
        <dsp:cNvSpPr/>
      </dsp:nvSpPr>
      <dsp:spPr>
        <a:xfrm>
          <a:off x="525780" y="42400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i-FI" sz="1600" b="0" i="0" kern="1200" dirty="0"/>
            <a:t>Meningkatkan sirkulasi darah dan sistem kerja jantung</a:t>
          </a:r>
          <a:endParaRPr lang="en-ID" sz="1600" kern="1200" dirty="0"/>
        </a:p>
      </dsp:txBody>
      <dsp:txXfrm>
        <a:off x="548837" y="65457"/>
        <a:ext cx="7314806" cy="426206"/>
      </dsp:txXfrm>
    </dsp:sp>
    <dsp:sp modelId="{983BED29-DED5-4FC1-BB5A-7A1E56F5F585}">
      <dsp:nvSpPr>
        <dsp:cNvPr id="0" name=""/>
        <dsp:cNvSpPr/>
      </dsp:nvSpPr>
      <dsp:spPr>
        <a:xfrm>
          <a:off x="0" y="1004320"/>
          <a:ext cx="105156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0BD9B-7042-4AA3-B50E-22EC67509EC6}">
      <dsp:nvSpPr>
        <dsp:cNvPr id="0" name=""/>
        <dsp:cNvSpPr/>
      </dsp:nvSpPr>
      <dsp:spPr>
        <a:xfrm>
          <a:off x="525780" y="768161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i-FI" sz="1600" b="0" i="0" kern="1200" dirty="0"/>
            <a:t>Meningkatkan stamina dan kekuatan tubuh.</a:t>
          </a:r>
          <a:endParaRPr lang="en-ID" sz="1600" kern="1200" dirty="0"/>
        </a:p>
      </dsp:txBody>
      <dsp:txXfrm>
        <a:off x="548837" y="791218"/>
        <a:ext cx="7314806" cy="426206"/>
      </dsp:txXfrm>
    </dsp:sp>
    <dsp:sp modelId="{5E3B0EAA-F7A1-4B2A-B879-FFC23FD7590D}">
      <dsp:nvSpPr>
        <dsp:cNvPr id="0" name=""/>
        <dsp:cNvSpPr/>
      </dsp:nvSpPr>
      <dsp:spPr>
        <a:xfrm>
          <a:off x="0" y="1730080"/>
          <a:ext cx="105156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6DA09-19B1-4380-979A-F211F055AED9}">
      <dsp:nvSpPr>
        <dsp:cNvPr id="0" name=""/>
        <dsp:cNvSpPr/>
      </dsp:nvSpPr>
      <dsp:spPr>
        <a:xfrm>
          <a:off x="525780" y="1493920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i-FI" sz="1600" b="0" i="0" kern="1200" dirty="0"/>
            <a:t>Meningkatkan kekuatan otot serta kecepatan.</a:t>
          </a:r>
          <a:endParaRPr lang="en-ID" sz="1600" kern="1200" dirty="0"/>
        </a:p>
      </dsp:txBody>
      <dsp:txXfrm>
        <a:off x="548837" y="1516977"/>
        <a:ext cx="7314806" cy="426206"/>
      </dsp:txXfrm>
    </dsp:sp>
    <dsp:sp modelId="{96599931-684F-4BAB-AFFC-7E3A03824AF8}">
      <dsp:nvSpPr>
        <dsp:cNvPr id="0" name=""/>
        <dsp:cNvSpPr/>
      </dsp:nvSpPr>
      <dsp:spPr>
        <a:xfrm>
          <a:off x="0" y="2455840"/>
          <a:ext cx="105156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2D374-0343-457B-B703-0F81A8274E5A}">
      <dsp:nvSpPr>
        <dsp:cNvPr id="0" name=""/>
        <dsp:cNvSpPr/>
      </dsp:nvSpPr>
      <dsp:spPr>
        <a:xfrm>
          <a:off x="525780" y="2219680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ID" sz="1600" b="0" i="0" kern="1200"/>
            <a:t>Memiliki respons tubuh yang cepat dan tepat.</a:t>
          </a:r>
          <a:endParaRPr lang="en-ID" sz="1600" kern="1200" dirty="0"/>
        </a:p>
      </dsp:txBody>
      <dsp:txXfrm>
        <a:off x="548837" y="2242737"/>
        <a:ext cx="7314806" cy="426206"/>
      </dsp:txXfrm>
    </dsp:sp>
    <dsp:sp modelId="{1F4B0B54-FEEA-40F1-8518-672F456A5387}">
      <dsp:nvSpPr>
        <dsp:cNvPr id="0" name=""/>
        <dsp:cNvSpPr/>
      </dsp:nvSpPr>
      <dsp:spPr>
        <a:xfrm>
          <a:off x="0" y="3181601"/>
          <a:ext cx="105156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21309-D19E-4A09-92B5-1762366D0417}">
      <dsp:nvSpPr>
        <dsp:cNvPr id="0" name=""/>
        <dsp:cNvSpPr/>
      </dsp:nvSpPr>
      <dsp:spPr>
        <a:xfrm>
          <a:off x="525780" y="2945441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ID" sz="1600" b="0" i="0" kern="1200"/>
            <a:t>Meningkatkan daya tahan tubuh.</a:t>
          </a:r>
          <a:endParaRPr lang="en-ID" sz="1600" kern="1200" dirty="0"/>
        </a:p>
      </dsp:txBody>
      <dsp:txXfrm>
        <a:off x="548837" y="2968498"/>
        <a:ext cx="7314806" cy="426206"/>
      </dsp:txXfrm>
    </dsp:sp>
    <dsp:sp modelId="{C115CAE3-EF2A-4954-9841-B6C243B552A0}">
      <dsp:nvSpPr>
        <dsp:cNvPr id="0" name=""/>
        <dsp:cNvSpPr/>
      </dsp:nvSpPr>
      <dsp:spPr>
        <a:xfrm>
          <a:off x="0" y="3907361"/>
          <a:ext cx="105156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9BF89-A5DB-4996-851D-3EC8FD9A31C2}">
      <dsp:nvSpPr>
        <dsp:cNvPr id="0" name=""/>
        <dsp:cNvSpPr/>
      </dsp:nvSpPr>
      <dsp:spPr>
        <a:xfrm>
          <a:off x="525780" y="3671201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ID" sz="1600" b="0" i="0" kern="1200"/>
            <a:t>Meningkatkan kelenturan persendian.</a:t>
          </a:r>
          <a:endParaRPr lang="en-ID" sz="1600" kern="1200" dirty="0"/>
        </a:p>
      </dsp:txBody>
      <dsp:txXfrm>
        <a:off x="548837" y="3694258"/>
        <a:ext cx="7314806" cy="426206"/>
      </dsp:txXfrm>
    </dsp:sp>
    <dsp:sp modelId="{434834F0-A9B3-4892-A76B-769586C77F32}">
      <dsp:nvSpPr>
        <dsp:cNvPr id="0" name=""/>
        <dsp:cNvSpPr/>
      </dsp:nvSpPr>
      <dsp:spPr>
        <a:xfrm>
          <a:off x="0" y="4633121"/>
          <a:ext cx="10515600" cy="403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0FD72-F718-46E8-8F70-4861006FA60B}">
      <dsp:nvSpPr>
        <dsp:cNvPr id="0" name=""/>
        <dsp:cNvSpPr/>
      </dsp:nvSpPr>
      <dsp:spPr>
        <a:xfrm>
          <a:off x="525780" y="4396961"/>
          <a:ext cx="736092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i-FI" sz="1600" b="0" i="0" kern="1200" dirty="0"/>
            <a:t>Mempertahankan dan menyelaraskan kondisi tubuh.</a:t>
          </a:r>
          <a:endParaRPr lang="en-ID" sz="1600" kern="1200" dirty="0"/>
        </a:p>
      </dsp:txBody>
      <dsp:txXfrm>
        <a:off x="548837" y="4420018"/>
        <a:ext cx="73148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3F87CB7-D999-41B2-86C0-77F40C3F4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28B0A511-3CAE-477E-B81E-6F9018368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46AB0D71-445C-42A0-B297-E3576D65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145287C-7F07-4EE8-A420-3E1C78A5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B5356983-E5F3-4E2C-A8F5-41970354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36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195B946-EC10-4D82-A6FA-E03491A2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4CFAE5FA-F96C-442B-BDF4-C9B09F2A2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FF17237-A086-407D-9596-CA3DF6A7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9C08C8B-3417-4506-B85D-EC788953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144E7D5A-1D38-4CE2-9D02-559A8C11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481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689E78C3-EC84-4EED-84E4-7723681D0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5C008794-8A57-45D6-BA1A-CBD5AC8E6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40EDE20D-1CDE-487F-B568-F234D6F5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3D158A5F-29C8-46DD-8682-F8F87871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2479681C-D316-45F8-8A64-77D54A9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58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35C3B0D-4BAD-4DBE-8E83-23244E4F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D8D5F99-78BD-40DF-95C2-808B1034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B27ACC7-8C01-477F-A858-0CF3D123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6A8ACA70-328F-4A2B-901A-F6298CE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F5123C9-F47D-4F96-9DCC-2B9E06D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238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127B901-F94A-4293-B31A-7C9830D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DFE5E5B6-9267-47D1-B66C-A38EA1DD6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42645FA8-805B-460F-8290-5C766820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75F0CC13-4E53-4B0E-B31A-98C6E7F2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08744EA-D0D0-48F0-8A9F-A135C141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532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1E2D35A-58B7-4B55-A668-8566F79B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2525C50-5A83-433D-9FB3-9725D2A33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D9B329BC-8250-40D2-AA9A-32621F948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35A534D4-FDAC-449F-8E39-010F834B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816F6427-8909-4E93-B665-E63DA49A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87BCF565-269E-47E6-A6EC-5B5012B0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346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11DA352-71C2-4E48-8203-EB569202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DBEB7DAD-2528-48DF-B6B0-4ED2280A7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6CB2A614-61D2-4DD7-A9C4-9889A5B39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20AAF8B6-506C-4C8D-B375-9502365A7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FDF8DCF3-5D83-4ECC-856A-A62DFBF39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4E5C5070-275B-49F1-8137-781B011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2FDE3D20-2CAC-40DA-9F48-11CD865C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5C7D930F-8C12-4A3C-BCE3-C42294CD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86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B8330A4-BCEB-46FA-9F2D-A69E1C1C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56157812-208C-4B64-8CA0-5684A5A1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A19E9186-61EB-4C06-B2D8-C163019D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5EEB7466-6A4C-4602-87E7-733D94CE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96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3EE771E7-2CA6-4548-8C7B-3B30BB17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B9D9C752-2E6D-4717-99AE-458F2ACC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3EDD8BCE-E216-4CBA-B9B0-BF48AE28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921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1635621-6693-4CD0-80B2-AD2712E9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2CD57066-0081-476C-ADAA-69468A96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12134530-32B0-443C-AF17-D202503DA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37F07BF8-6F64-4377-B3BA-95E7C2A4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98770B4F-197F-4A55-BF8E-066ED9EF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5606D83F-F850-417B-97C3-D1D41216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48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A961AC8-D2EB-4BD9-BA1C-1065B05C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717A1E24-9F06-4D77-9198-F436DDBEE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2776B249-82A8-43B7-8711-DB7A74A5E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76070902-BF05-404F-9E4D-8777F4AD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0EF59D86-7F59-4B1B-A4B5-1F00493A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9F46F379-480C-4FC9-B533-30481202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782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A5F6D0B1-AA81-476F-BC68-D898DA3D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11E15F7D-C7ED-41AE-B04B-98D212454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175BE6C-5AA7-472E-9B88-A80E3A4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03E33-7DA3-4B7E-B8A8-22CA711CA4EF}" type="datetimeFigureOut">
              <a:rPr lang="en-ID" smtClean="0"/>
              <a:t>06/07/2021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87C062FD-1461-439B-A259-8532A1313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083FB38C-25A4-4E52-81DD-38DEB7145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58A3-41B2-42BF-96B1-47C6B3EDC5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9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A28DAA-8C66-46FA-9CAE-E79A6F83F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4" b="14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80BA2670-E126-4785-A9CA-179DDF71A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4139" y="315172"/>
            <a:ext cx="6019172" cy="959821"/>
          </a:xfrm>
        </p:spPr>
        <p:txBody>
          <a:bodyPr>
            <a:normAutofit/>
          </a:bodyPr>
          <a:lstStyle/>
          <a:p>
            <a:r>
              <a:rPr lang="en-ID" b="1" dirty="0" smtClean="0"/>
              <a:t>BRIDGING CROUSE</a:t>
            </a:r>
            <a:endParaRPr lang="en-ID" b="1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B3AA0C14-F822-454B-9F14-E009FB454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242" y="1462431"/>
            <a:ext cx="6080862" cy="503032"/>
          </a:xfrm>
        </p:spPr>
        <p:txBody>
          <a:bodyPr>
            <a:normAutofit/>
          </a:bodyPr>
          <a:lstStyle/>
          <a:p>
            <a:r>
              <a:rPr lang="en-ID" sz="2000" dirty="0" smtClean="0"/>
              <a:t>PENDIDIKAN JASMANI OLAHRAGA DAN KESEHATAN</a:t>
            </a:r>
            <a:endParaRPr lang="en-ID" sz="2000" dirty="0"/>
          </a:p>
        </p:txBody>
      </p:sp>
      <p:cxnSp>
        <p:nvCxnSpPr>
          <p:cNvPr id="37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0" t="16524" r="32853" b="25926"/>
          <a:stretch/>
        </p:blipFill>
        <p:spPr bwMode="auto">
          <a:xfrm>
            <a:off x="9302883" y="4636230"/>
            <a:ext cx="2693069" cy="1989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65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Color Tennis Sport Advertising Background, Advertising Background, Motion,  Work Out Background Image for Free Download">
            <a:extLst>
              <a:ext uri="{FF2B5EF4-FFF2-40B4-BE49-F238E27FC236}">
                <a16:creationId xmlns:a16="http://schemas.microsoft.com/office/drawing/2014/main" id="{1F6B98C3-4B81-4A69-9F39-616874DF90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6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otak Teks 3">
            <a:extLst>
              <a:ext uri="{FF2B5EF4-FFF2-40B4-BE49-F238E27FC236}">
                <a16:creationId xmlns:a16="http://schemas.microsoft.com/office/drawing/2014/main" id="{429DA5FD-BAA9-416B-A116-617361A46FF6}"/>
              </a:ext>
            </a:extLst>
          </p:cNvPr>
          <p:cNvSpPr txBox="1"/>
          <p:nvPr/>
        </p:nvSpPr>
        <p:spPr>
          <a:xfrm>
            <a:off x="3799656" y="722562"/>
            <a:ext cx="6154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/>
              <a:t>Kelentukan</a:t>
            </a:r>
            <a:r>
              <a:rPr lang="en-ID" sz="4000" b="1" dirty="0"/>
              <a:t> (Flexibility)</a:t>
            </a:r>
            <a:endParaRPr lang="en-ID" b="1" dirty="0"/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47D9BE66-15B8-45EA-8670-52DCB7F07B71}"/>
              </a:ext>
            </a:extLst>
          </p:cNvPr>
          <p:cNvSpPr txBox="1"/>
          <p:nvPr/>
        </p:nvSpPr>
        <p:spPr>
          <a:xfrm>
            <a:off x="6036419" y="2151727"/>
            <a:ext cx="60249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Daya</a:t>
            </a:r>
            <a:r>
              <a:rPr lang="en-ID" sz="3200" dirty="0"/>
              <a:t> </a:t>
            </a:r>
            <a:r>
              <a:rPr lang="en-ID" sz="3200" dirty="0" err="1"/>
              <a:t>lentur</a:t>
            </a:r>
            <a:r>
              <a:rPr lang="en-ID" sz="3200" dirty="0"/>
              <a:t> </a:t>
            </a:r>
            <a:r>
              <a:rPr lang="en-ID" sz="3200" dirty="0" err="1"/>
              <a:t>melihat</a:t>
            </a:r>
            <a:r>
              <a:rPr lang="en-ID" sz="3200" dirty="0"/>
              <a:t> pada </a:t>
            </a:r>
            <a:r>
              <a:rPr lang="en-ID" sz="3200" dirty="0" err="1"/>
              <a:t>efektivitas</a:t>
            </a:r>
            <a:r>
              <a:rPr lang="en-ID" sz="3200" dirty="0"/>
              <a:t> </a:t>
            </a:r>
            <a:r>
              <a:rPr lang="en-ID" sz="3200" dirty="0" err="1"/>
              <a:t>tubuh</a:t>
            </a:r>
            <a:r>
              <a:rPr lang="id-ID" sz="3200" dirty="0"/>
              <a:t> </a:t>
            </a:r>
            <a:r>
              <a:rPr lang="en-ID" sz="3200" dirty="0" err="1"/>
              <a:t>manusia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menyesuaikan</a:t>
            </a:r>
            <a:r>
              <a:rPr lang="en-ID" sz="3200" dirty="0"/>
              <a:t> </a:t>
            </a:r>
            <a:r>
              <a:rPr lang="en-ID" sz="3200" dirty="0" err="1"/>
              <a:t>diri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gerakan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aktivitas</a:t>
            </a:r>
            <a:r>
              <a:rPr lang="en-ID" sz="3200" dirty="0"/>
              <a:t> yang</a:t>
            </a:r>
            <a:r>
              <a:rPr lang="id-ID" sz="3200" dirty="0"/>
              <a:t> </a:t>
            </a:r>
            <a:r>
              <a:rPr lang="en-ID" sz="3200" dirty="0" err="1"/>
              <a:t>mengandalkan</a:t>
            </a:r>
            <a:r>
              <a:rPr lang="en-ID" sz="3200" dirty="0"/>
              <a:t> </a:t>
            </a:r>
            <a:r>
              <a:rPr lang="en-ID" sz="3200" dirty="0" err="1"/>
              <a:t>kelenturan</a:t>
            </a:r>
            <a:r>
              <a:rPr lang="en-ID" sz="3200" dirty="0"/>
              <a:t> </a:t>
            </a:r>
            <a:r>
              <a:rPr lang="en-ID" sz="3200" dirty="0" err="1"/>
              <a:t>tubuh</a:t>
            </a:r>
            <a:r>
              <a:rPr lang="en-ID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0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4C8F2BB-4C45-438B-A2EA-4761B7BF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ID" sz="3600" dirty="0" err="1"/>
              <a:t>Kelincahan</a:t>
            </a:r>
            <a:r>
              <a:rPr lang="en-ID" sz="3600" dirty="0"/>
              <a:t> (Agility)</a:t>
            </a:r>
          </a:p>
        </p:txBody>
      </p:sp>
      <p:pic>
        <p:nvPicPr>
          <p:cNvPr id="6146" name="Picture 2" descr="Spring Sports Event Poster Background Material, Spring Games Event Poster  Design, Games, Spring Games Background Image for Free Download">
            <a:extLst>
              <a:ext uri="{FF2B5EF4-FFF2-40B4-BE49-F238E27FC236}">
                <a16:creationId xmlns:a16="http://schemas.microsoft.com/office/drawing/2014/main" id="{9B97C1D7-0D54-409B-ADCE-2982C3B74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3" b="42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D230E15-5179-4306-B26F-8A13FD1AC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ID" dirty="0" err="1"/>
              <a:t>Kelincahan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id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posisi-posisi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id-ID" dirty="0"/>
              <a:t> </a:t>
            </a:r>
            <a:r>
              <a:rPr lang="en-ID" dirty="0" err="1"/>
              <a:t>kebelakang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kiri</a:t>
            </a:r>
            <a:r>
              <a:rPr lang="en-ID" dirty="0"/>
              <a:t> </a:t>
            </a:r>
            <a:r>
              <a:rPr lang="en-ID" dirty="0" err="1"/>
              <a:t>kekanan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6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F590850A-46BF-4C95-803F-E061374E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 fontScale="90000"/>
          </a:bodyPr>
          <a:lstStyle/>
          <a:p>
            <a:r>
              <a:rPr lang="en-ID" sz="4800" dirty="0" err="1"/>
              <a:t>Koordinasi</a:t>
            </a:r>
            <a:r>
              <a:rPr lang="en-ID" sz="4800" dirty="0"/>
              <a:t> (Coordination)</a:t>
            </a:r>
          </a:p>
        </p:txBody>
      </p:sp>
      <p:pic>
        <p:nvPicPr>
          <p:cNvPr id="7170" name="Picture 2" descr="Tennis Background Photos, Vectors and PSD Files for Free Download | Pngtree">
            <a:extLst>
              <a:ext uri="{FF2B5EF4-FFF2-40B4-BE49-F238E27FC236}">
                <a16:creationId xmlns:a16="http://schemas.microsoft.com/office/drawing/2014/main" id="{F1181A7A-7108-41E8-B345-E63F6EAE0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CEFF6B1-4ACD-4D57-AB5D-A2F8A6BD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2400" dirty="0" err="1"/>
              <a:t>Koordinasi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id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menyatukan</a:t>
            </a:r>
            <a:r>
              <a:rPr lang="en-ID" sz="2400" dirty="0"/>
              <a:t> </a:t>
            </a:r>
            <a:r>
              <a:rPr lang="en-ID" sz="2400" dirty="0" err="1"/>
              <a:t>gerakan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</a:t>
            </a:r>
            <a:r>
              <a:rPr lang="en-ID" sz="2400" dirty="0" err="1"/>
              <a:t>berbeda</a:t>
            </a:r>
            <a:r>
              <a:rPr lang="en-ID" sz="2400" dirty="0"/>
              <a:t> </a:t>
            </a:r>
            <a:r>
              <a:rPr lang="en-ID" sz="2400" dirty="0" err="1"/>
              <a:t>kedalam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id-ID" sz="2400" dirty="0"/>
              <a:t> </a:t>
            </a:r>
            <a:r>
              <a:rPr lang="en-ID" sz="2400" dirty="0" err="1"/>
              <a:t>gerakan</a:t>
            </a:r>
            <a:r>
              <a:rPr lang="en-ID" sz="2400" dirty="0"/>
              <a:t> yang </a:t>
            </a:r>
            <a:r>
              <a:rPr lang="en-ID" sz="2400" dirty="0" err="1"/>
              <a:t>efektif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8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in on 1">
            <a:extLst>
              <a:ext uri="{FF2B5EF4-FFF2-40B4-BE49-F238E27FC236}">
                <a16:creationId xmlns:a16="http://schemas.microsoft.com/office/drawing/2014/main" id="{DB5C506B-EFDD-4101-9EA6-D2E01D199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8181" b="-1"/>
          <a:stretch/>
        </p:blipFill>
        <p:spPr bwMode="auto">
          <a:xfrm>
            <a:off x="4741187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A00C9ABC-BD35-4524-872B-AB3ECE83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ID" sz="3600" dirty="0" err="1"/>
              <a:t>Keseimbangan</a:t>
            </a:r>
            <a:r>
              <a:rPr lang="en-ID" sz="3600" dirty="0"/>
              <a:t> (Balance)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6C991A9-0B26-41E0-8919-95B1A23D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216285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sv-SE" sz="2000" dirty="0"/>
              <a:t>Keseimbangan merupakan kemampuan untuk</a:t>
            </a:r>
            <a:r>
              <a:rPr lang="id-ID" sz="2000" dirty="0"/>
              <a:t> </a:t>
            </a:r>
            <a:r>
              <a:rPr lang="sv-SE" sz="2000" dirty="0"/>
              <a:t>mengendalikan organ dan syaraf otot sehingga bisa mengendalikan</a:t>
            </a:r>
            <a:r>
              <a:rPr lang="id-ID" sz="2000" dirty="0"/>
              <a:t> </a:t>
            </a:r>
            <a:r>
              <a:rPr lang="sv-SE" sz="2000" dirty="0"/>
              <a:t>gerakan tubuh dengan baik.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2870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Download">
            <a:extLst>
              <a:ext uri="{FF2B5EF4-FFF2-40B4-BE49-F238E27FC236}">
                <a16:creationId xmlns:a16="http://schemas.microsoft.com/office/drawing/2014/main" id="{397AA682-3875-49D0-9F2A-DD4280880C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 bwMode="auto">
          <a:xfrm>
            <a:off x="20" y="3129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7DB336ED-859F-4F9C-9E01-33A45377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46325"/>
            <a:ext cx="3852041" cy="1460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Ketepatan</a:t>
            </a:r>
            <a:r>
              <a:rPr lang="en-US" sz="4800" dirty="0"/>
              <a:t> (Accuracy)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otak Teks 3">
            <a:extLst>
              <a:ext uri="{FF2B5EF4-FFF2-40B4-BE49-F238E27FC236}">
                <a16:creationId xmlns:a16="http://schemas.microsoft.com/office/drawing/2014/main" id="{C2E7EECC-34D6-44F6-A13E-771F037D1D68}"/>
              </a:ext>
            </a:extLst>
          </p:cNvPr>
          <p:cNvSpPr txBox="1"/>
          <p:nvPr/>
        </p:nvSpPr>
        <p:spPr>
          <a:xfrm>
            <a:off x="7767549" y="3821317"/>
            <a:ext cx="4360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/>
              <a:t>Ketepatan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id-ID" sz="2400" dirty="0"/>
              <a:t> </a:t>
            </a:r>
            <a:r>
              <a:rPr lang="en-ID" sz="2400" dirty="0" err="1"/>
              <a:t>mengendalikan</a:t>
            </a:r>
            <a:r>
              <a:rPr lang="en-ID" sz="2400" dirty="0"/>
              <a:t> </a:t>
            </a:r>
            <a:r>
              <a:rPr lang="en-ID" sz="2400" dirty="0" err="1"/>
              <a:t>gerakan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sasaran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2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33036673-07D8-4D52-9FED-0F75676F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 fontScale="90000"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Kecepatan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Reaksi</a:t>
            </a:r>
            <a:r>
              <a:rPr lang="en-ID" dirty="0">
                <a:solidFill>
                  <a:schemeClr val="bg1"/>
                </a:solidFill>
              </a:rPr>
              <a:t> (Reaction)</a:t>
            </a:r>
            <a:endParaRPr lang="en-ID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hildren S Play Silhouette Poster Background, Multicolored, Children,  Silhouette Background Image for Free Download">
            <a:extLst>
              <a:ext uri="{FF2B5EF4-FFF2-40B4-BE49-F238E27FC236}">
                <a16:creationId xmlns:a16="http://schemas.microsoft.com/office/drawing/2014/main" id="{699448C1-E28A-4FDE-A5FA-E2232282A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1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982E949-8A0E-4FDC-A744-2286F9F3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0" y="4669977"/>
            <a:ext cx="6249503" cy="15187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dirty="0" err="1">
                <a:solidFill>
                  <a:schemeClr val="bg1">
                    <a:alpha val="80000"/>
                  </a:schemeClr>
                </a:solidFill>
              </a:rPr>
              <a:t>Reaksi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</a:rPr>
              <a:t>merupakan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</a:rPr>
              <a:t>kemampuan</a:t>
            </a:r>
            <a:r>
              <a:rPr lang="id-ID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</a:rPr>
              <a:t>seseorang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</a:rPr>
              <a:t>dalam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</a:rPr>
              <a:t>menanggapi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</a:rPr>
              <a:t>rangsangan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</a:rPr>
              <a:t>atau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</a:rPr>
              <a:t> stimulus yang</a:t>
            </a:r>
            <a:r>
              <a:rPr lang="id-ID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dirty="0" err="1">
                <a:solidFill>
                  <a:schemeClr val="bg1">
                    <a:alpha val="80000"/>
                  </a:schemeClr>
                </a:solidFill>
              </a:rPr>
              <a:t>diberikan</a:t>
            </a:r>
            <a:r>
              <a:rPr lang="en-ID" dirty="0">
                <a:solidFill>
                  <a:schemeClr val="bg1">
                    <a:alpha val="80000"/>
                  </a:schemeClr>
                </a:solidFill>
              </a:rPr>
              <a:t> orang lain</a:t>
            </a:r>
          </a:p>
        </p:txBody>
      </p:sp>
    </p:spTree>
    <p:extLst>
      <p:ext uri="{BB962C8B-B14F-4D97-AF65-F5344CB8AC3E}">
        <p14:creationId xmlns:p14="http://schemas.microsoft.com/office/powerpoint/2010/main" val="28627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957CF882-BB3A-4986-8F1A-BA99108E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3600" b="1" dirty="0"/>
              <a:t>Jenis Latihan Kekuatan dan Daya Tahan</a:t>
            </a:r>
            <a:endParaRPr lang="en-ID" sz="72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4AAD22B-E86B-4783-903F-308DEF4E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368602" cy="3320668"/>
          </a:xfrm>
        </p:spPr>
        <p:txBody>
          <a:bodyPr>
            <a:normAutofit fontScale="92500"/>
          </a:bodyPr>
          <a:lstStyle/>
          <a:p>
            <a:r>
              <a:rPr lang="fi-FI" sz="1800" dirty="0"/>
              <a:t>Latihan Kekuatan dan Daya Tahan Otot Kaki</a:t>
            </a:r>
            <a:endParaRPr lang="id-ID" sz="1800" dirty="0"/>
          </a:p>
          <a:p>
            <a:r>
              <a:rPr lang="fi-FI" sz="1800" dirty="0"/>
              <a:t>Latihan Kekuatan dan Daya Tahan Otot Lengan</a:t>
            </a:r>
            <a:endParaRPr lang="id-ID" sz="1800" dirty="0"/>
          </a:p>
          <a:p>
            <a:r>
              <a:rPr lang="fi-FI" sz="1800" dirty="0"/>
              <a:t>Latihan Kekuatan dan Daya Tahan Otot Bahu</a:t>
            </a:r>
            <a:endParaRPr lang="id-ID" sz="1800" dirty="0"/>
          </a:p>
          <a:p>
            <a:r>
              <a:rPr lang="fi-FI" sz="1800" dirty="0"/>
              <a:t>Latihan Kekuatan dan Daya Tahan Otot Dada</a:t>
            </a:r>
            <a:endParaRPr lang="id-ID" sz="1800" dirty="0"/>
          </a:p>
          <a:p>
            <a:r>
              <a:rPr lang="fi-FI" sz="1800" dirty="0"/>
              <a:t>Latihan Kekuatan dan Daya Tahan Otot Perut</a:t>
            </a:r>
            <a:endParaRPr lang="id-ID" sz="1800" dirty="0"/>
          </a:p>
          <a:p>
            <a:r>
              <a:rPr lang="fi-FI" sz="1800" dirty="0"/>
              <a:t>Latihan Kekuatan dan Daya Tahan Otot Pinggang</a:t>
            </a:r>
            <a:endParaRPr lang="en-ID" sz="2400" dirty="0"/>
          </a:p>
        </p:txBody>
      </p:sp>
      <p:pic>
        <p:nvPicPr>
          <p:cNvPr id="3074" name="Picture 2" descr="Pin on 1">
            <a:extLst>
              <a:ext uri="{FF2B5EF4-FFF2-40B4-BE49-F238E27FC236}">
                <a16:creationId xmlns:a16="http://schemas.microsoft.com/office/drawing/2014/main" id="{3FEDA374-326F-42DD-995C-A8315AABF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r="32551"/>
          <a:stretch/>
        </p:blipFill>
        <p:spPr bwMode="auto">
          <a:xfrm>
            <a:off x="500868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A1EFF682-19AB-466F-98AA-9ABF8DA9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 b="1" dirty="0"/>
              <a:t>Latihan Daya Tahan Jantung dan Paru-paru</a:t>
            </a:r>
            <a:endParaRPr lang="en-ID" sz="42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7FF73FE-3672-473E-BDEF-938E14791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ID" sz="3200" dirty="0"/>
              <a:t>Fartlek (</a:t>
            </a:r>
            <a:r>
              <a:rPr lang="en-ID" sz="3200" dirty="0" err="1"/>
              <a:t>Speedplay</a:t>
            </a:r>
            <a:r>
              <a:rPr lang="en-ID" sz="3200" dirty="0"/>
              <a:t>)</a:t>
            </a:r>
            <a:endParaRPr lang="id-ID" sz="3200" dirty="0"/>
          </a:p>
          <a:p>
            <a:r>
              <a:rPr lang="en-ID" sz="3200" dirty="0"/>
              <a:t>Interval Training</a:t>
            </a:r>
            <a:endParaRPr lang="id-ID" sz="3200" dirty="0"/>
          </a:p>
          <a:p>
            <a:r>
              <a:rPr lang="en-ID" sz="3200" dirty="0" err="1"/>
              <a:t>Joging</a:t>
            </a:r>
            <a:endParaRPr lang="id-ID" sz="3200" dirty="0"/>
          </a:p>
          <a:p>
            <a:endParaRPr lang="en-ID" sz="2200" dirty="0"/>
          </a:p>
        </p:txBody>
      </p:sp>
      <p:pic>
        <p:nvPicPr>
          <p:cNvPr id="4098" name="Picture 2" descr="Pin on 1">
            <a:extLst>
              <a:ext uri="{FF2B5EF4-FFF2-40B4-BE49-F238E27FC236}">
                <a16:creationId xmlns:a16="http://schemas.microsoft.com/office/drawing/2014/main" id="{2E05C650-BFCD-4DDE-B3A9-6ACDDE034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r="325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8BA409DB-E3F1-4140-8C61-EACD4DFC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D" sz="4200"/>
              <a:t>Latihan Kelentukan dan Keseimbangan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BAC6AB9-634A-482D-94FA-E7FB21D3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930236"/>
          </a:xfrm>
        </p:spPr>
        <p:txBody>
          <a:bodyPr>
            <a:normAutofit fontScale="92500" lnSpcReduction="20000"/>
          </a:bodyPr>
          <a:lstStyle/>
          <a:p>
            <a:r>
              <a:rPr lang="en-ID" sz="2000" b="1" dirty="0"/>
              <a:t>Latihan </a:t>
            </a:r>
            <a:r>
              <a:rPr lang="en-ID" sz="2000" b="1" dirty="0" err="1"/>
              <a:t>Kelentukan</a:t>
            </a:r>
            <a:endParaRPr lang="id-ID" sz="2000" b="1" dirty="0"/>
          </a:p>
          <a:p>
            <a:pPr marL="457200" indent="-457200">
              <a:buFont typeface="+mj-lt"/>
              <a:buAutoNum type="alphaLcPeriod"/>
            </a:pPr>
            <a:r>
              <a:rPr lang="en-ID" sz="1800" dirty="0"/>
              <a:t>Latihan </a:t>
            </a:r>
            <a:r>
              <a:rPr lang="en-ID" sz="1800" dirty="0" err="1"/>
              <a:t>kelentukan</a:t>
            </a:r>
            <a:r>
              <a:rPr lang="en-ID" sz="1800" dirty="0"/>
              <a:t> </a:t>
            </a:r>
            <a:r>
              <a:rPr lang="en-ID" sz="1800" dirty="0" err="1"/>
              <a:t>merenggutkan</a:t>
            </a:r>
            <a:r>
              <a:rPr lang="en-ID" sz="1800" dirty="0"/>
              <a:t> </a:t>
            </a:r>
            <a:r>
              <a:rPr lang="en-ID" sz="1800" dirty="0" err="1"/>
              <a:t>tangan</a:t>
            </a:r>
            <a:endParaRPr lang="id-ID" sz="1800" dirty="0"/>
          </a:p>
          <a:p>
            <a:pPr marL="457200" indent="-457200">
              <a:buFont typeface="+mj-lt"/>
              <a:buAutoNum type="alphaLcPeriod"/>
            </a:pPr>
            <a:r>
              <a:rPr lang="en-ID" sz="1800" dirty="0"/>
              <a:t>Latihan </a:t>
            </a:r>
            <a:r>
              <a:rPr lang="en-ID" sz="1800" dirty="0" err="1"/>
              <a:t>kelentukan</a:t>
            </a:r>
            <a:r>
              <a:rPr lang="en-ID" sz="1800" dirty="0"/>
              <a:t> </a:t>
            </a:r>
            <a:r>
              <a:rPr lang="en-ID" sz="1800" dirty="0" err="1"/>
              <a:t>sendi</a:t>
            </a:r>
            <a:r>
              <a:rPr lang="en-ID" sz="1800" dirty="0"/>
              <a:t> </a:t>
            </a:r>
            <a:r>
              <a:rPr lang="en-ID" sz="1800" dirty="0" err="1"/>
              <a:t>pergelangan</a:t>
            </a:r>
            <a:r>
              <a:rPr lang="en-ID" sz="1800" dirty="0"/>
              <a:t> </a:t>
            </a:r>
            <a:r>
              <a:rPr lang="en-ID" sz="1800" dirty="0" err="1"/>
              <a:t>tangan</a:t>
            </a:r>
            <a:endParaRPr lang="id-ID" sz="1800" dirty="0"/>
          </a:p>
          <a:p>
            <a:pPr marL="457200" indent="-457200">
              <a:buFont typeface="+mj-lt"/>
              <a:buAutoNum type="alphaLcPeriod"/>
            </a:pPr>
            <a:r>
              <a:rPr lang="en-ID" sz="1800" dirty="0"/>
              <a:t>Latihan </a:t>
            </a:r>
            <a:r>
              <a:rPr lang="en-ID" sz="1800" dirty="0" err="1"/>
              <a:t>kelentukan</a:t>
            </a:r>
            <a:r>
              <a:rPr lang="en-ID" sz="1800" dirty="0"/>
              <a:t> </a:t>
            </a:r>
            <a:r>
              <a:rPr lang="en-ID" sz="1800" dirty="0" err="1"/>
              <a:t>otot</a:t>
            </a:r>
            <a:r>
              <a:rPr lang="en-ID" sz="1800" dirty="0"/>
              <a:t> </a:t>
            </a:r>
            <a:r>
              <a:rPr lang="en-ID" sz="1800" dirty="0" err="1"/>
              <a:t>leher</a:t>
            </a:r>
            <a:endParaRPr lang="id-ID" sz="1800" dirty="0"/>
          </a:p>
          <a:p>
            <a:pPr marL="457200" indent="-457200">
              <a:buFont typeface="+mj-lt"/>
              <a:buAutoNum type="alphaLcPeriod"/>
            </a:pPr>
            <a:r>
              <a:rPr lang="en-ID" sz="1800" dirty="0"/>
              <a:t>Latihan </a:t>
            </a:r>
            <a:r>
              <a:rPr lang="en-ID" sz="1800" dirty="0" err="1"/>
              <a:t>kelentukan</a:t>
            </a:r>
            <a:r>
              <a:rPr lang="en-ID" sz="1800" dirty="0"/>
              <a:t> </a:t>
            </a:r>
            <a:r>
              <a:rPr lang="en-ID" sz="1800" dirty="0" err="1"/>
              <a:t>otot</a:t>
            </a:r>
            <a:r>
              <a:rPr lang="en-ID" sz="1800" dirty="0"/>
              <a:t> </a:t>
            </a:r>
            <a:r>
              <a:rPr lang="en-ID" sz="1800" dirty="0" err="1"/>
              <a:t>pinggang</a:t>
            </a:r>
            <a:endParaRPr lang="id-ID" sz="1800" dirty="0"/>
          </a:p>
          <a:p>
            <a:pPr marL="457200" indent="-457200">
              <a:buFont typeface="+mj-lt"/>
              <a:buAutoNum type="alphaLcPeriod"/>
            </a:pPr>
            <a:r>
              <a:rPr lang="en-ID" sz="1800" dirty="0"/>
              <a:t>Latihan </a:t>
            </a:r>
            <a:r>
              <a:rPr lang="en-ID" sz="1800" dirty="0" err="1"/>
              <a:t>kelentukan</a:t>
            </a:r>
            <a:r>
              <a:rPr lang="en-ID" sz="1800" dirty="0"/>
              <a:t> badan</a:t>
            </a:r>
            <a:endParaRPr lang="id-ID" sz="1800" dirty="0"/>
          </a:p>
          <a:p>
            <a:pPr marL="457200" indent="-457200">
              <a:buFont typeface="+mj-lt"/>
              <a:buAutoNum type="alphaLcPeriod"/>
            </a:pPr>
            <a:r>
              <a:rPr lang="en-ID" sz="1800" dirty="0"/>
              <a:t>Latihan </a:t>
            </a:r>
            <a:r>
              <a:rPr lang="en-ID" sz="1800" dirty="0" err="1"/>
              <a:t>peregangan</a:t>
            </a:r>
            <a:endParaRPr lang="id-ID" sz="1800" dirty="0"/>
          </a:p>
          <a:p>
            <a:r>
              <a:rPr lang="en-ID" sz="2200" b="1" dirty="0"/>
              <a:t>Latihan </a:t>
            </a:r>
            <a:r>
              <a:rPr lang="en-ID" sz="2200" b="1" dirty="0" err="1"/>
              <a:t>Keseimbangan</a:t>
            </a:r>
            <a:endParaRPr lang="id-ID" sz="2200" b="1" dirty="0"/>
          </a:p>
          <a:p>
            <a:pPr marL="457200" indent="-457200">
              <a:buFont typeface="+mj-lt"/>
              <a:buAutoNum type="alphaLcPeriod"/>
            </a:pPr>
            <a:r>
              <a:rPr lang="en-ID" sz="2000" dirty="0" err="1"/>
              <a:t>Berdiri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kaki</a:t>
            </a:r>
            <a:endParaRPr lang="id-ID" sz="2000" dirty="0"/>
          </a:p>
          <a:p>
            <a:pPr marL="457200" indent="-457200">
              <a:buFont typeface="+mj-lt"/>
              <a:buAutoNum type="alphaLcPeriod"/>
            </a:pPr>
            <a:r>
              <a:rPr lang="en-ID" sz="2000" dirty="0" err="1"/>
              <a:t>Berdiri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kaki</a:t>
            </a:r>
            <a:endParaRPr lang="id-ID" sz="2000" dirty="0"/>
          </a:p>
          <a:p>
            <a:pPr marL="457200" indent="-457200">
              <a:buFont typeface="+mj-lt"/>
              <a:buAutoNum type="alphaLcPeriod"/>
            </a:pPr>
            <a:r>
              <a:rPr lang="en-ID" sz="2000" dirty="0"/>
              <a:t>Duduk </a:t>
            </a:r>
            <a:r>
              <a:rPr lang="en-ID" sz="2000" dirty="0" err="1"/>
              <a:t>mengangkat</a:t>
            </a:r>
            <a:r>
              <a:rPr lang="en-ID" sz="2000" dirty="0"/>
              <a:t> </a:t>
            </a:r>
            <a:r>
              <a:rPr lang="en-ID" sz="2000" dirty="0" err="1"/>
              <a:t>kedua</a:t>
            </a:r>
            <a:r>
              <a:rPr lang="en-ID" sz="2000" dirty="0"/>
              <a:t> kaki</a:t>
            </a:r>
            <a:endParaRPr lang="id-ID" sz="2000" dirty="0"/>
          </a:p>
          <a:p>
            <a:pPr marL="457200" indent="-457200">
              <a:buFont typeface="+mj-lt"/>
              <a:buAutoNum type="alphaLcPeriod"/>
            </a:pPr>
            <a:r>
              <a:rPr lang="en-ID" sz="2000" dirty="0"/>
              <a:t>Gerakan </a:t>
            </a:r>
            <a:r>
              <a:rPr lang="en-ID" sz="2000" dirty="0" err="1"/>
              <a:t>meniti</a:t>
            </a:r>
            <a:r>
              <a:rPr lang="en-ID" sz="2000" dirty="0"/>
              <a:t> titian</a:t>
            </a:r>
            <a:endParaRPr lang="en-ID" sz="2600" dirty="0"/>
          </a:p>
        </p:txBody>
      </p:sp>
      <p:pic>
        <p:nvPicPr>
          <p:cNvPr id="5122" name="Picture 2" descr="Pin on 1">
            <a:extLst>
              <a:ext uri="{FF2B5EF4-FFF2-40B4-BE49-F238E27FC236}">
                <a16:creationId xmlns:a16="http://schemas.microsoft.com/office/drawing/2014/main" id="{18BD31CA-001E-458A-AE9E-1E93160FB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r="325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A951FD51-4F52-4143-ACEA-67E2EC32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D" sz="3600" b="1" dirty="0"/>
              <a:t>Latihan </a:t>
            </a:r>
            <a:r>
              <a:rPr lang="en-ID" sz="3600" b="1" dirty="0" err="1"/>
              <a:t>Kecepatan</a:t>
            </a:r>
            <a:r>
              <a:rPr lang="en-ID" sz="3600" b="1" dirty="0"/>
              <a:t> dan </a:t>
            </a:r>
            <a:r>
              <a:rPr lang="en-ID" sz="3600" b="1" dirty="0" err="1"/>
              <a:t>Kelincahan</a:t>
            </a:r>
            <a:endParaRPr lang="en-ID" sz="72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80E59C4-3EB6-4EBF-A70A-4C9D81220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659732"/>
          </a:xfrm>
        </p:spPr>
        <p:txBody>
          <a:bodyPr>
            <a:normAutofit fontScale="92500"/>
          </a:bodyPr>
          <a:lstStyle/>
          <a:p>
            <a:r>
              <a:rPr lang="en-ID" sz="2200" b="1" dirty="0"/>
              <a:t>Latihan </a:t>
            </a:r>
            <a:r>
              <a:rPr lang="en-ID" sz="2200" b="1" dirty="0" err="1"/>
              <a:t>Kecepatan</a:t>
            </a:r>
            <a:endParaRPr lang="id-ID" sz="2200" b="1" dirty="0"/>
          </a:p>
          <a:p>
            <a:pPr marL="342900" indent="-342900">
              <a:buFont typeface="+mj-lt"/>
              <a:buAutoNum type="alphaLcPeriod"/>
            </a:pPr>
            <a:r>
              <a:rPr lang="en-ID" sz="1700" dirty="0" err="1"/>
              <a:t>Lari</a:t>
            </a:r>
            <a:r>
              <a:rPr lang="en-ID" sz="1700" dirty="0"/>
              <a:t> sprint </a:t>
            </a:r>
            <a:r>
              <a:rPr lang="en-ID" sz="1700" dirty="0" err="1"/>
              <a:t>berulang-ulang</a:t>
            </a:r>
            <a:r>
              <a:rPr lang="en-ID" sz="1700" dirty="0"/>
              <a:t> 5 kali </a:t>
            </a:r>
            <a:r>
              <a:rPr lang="en-ID" sz="1700" dirty="0" err="1"/>
              <a:t>dengan</a:t>
            </a:r>
            <a:r>
              <a:rPr lang="en-ID" sz="1700" dirty="0"/>
              <a:t> </a:t>
            </a:r>
            <a:r>
              <a:rPr lang="en-ID" sz="1700" dirty="0" err="1"/>
              <a:t>jarak</a:t>
            </a:r>
            <a:r>
              <a:rPr lang="en-ID" sz="1700" dirty="0"/>
              <a:t> 10 m</a:t>
            </a:r>
            <a:endParaRPr lang="id-ID" sz="1700" dirty="0"/>
          </a:p>
          <a:p>
            <a:pPr marL="342900" indent="-342900">
              <a:buFont typeface="+mj-lt"/>
              <a:buAutoNum type="alphaLcPeriod"/>
            </a:pPr>
            <a:r>
              <a:rPr lang="en-ID" sz="1700" dirty="0" err="1"/>
              <a:t>Lari</a:t>
            </a:r>
            <a:r>
              <a:rPr lang="en-ID" sz="1700" dirty="0"/>
              <a:t> sprint </a:t>
            </a:r>
            <a:r>
              <a:rPr lang="en-ID" sz="1700" dirty="0" err="1"/>
              <a:t>berulang-ulang</a:t>
            </a:r>
            <a:r>
              <a:rPr lang="en-ID" sz="1700" dirty="0"/>
              <a:t> 3 kali </a:t>
            </a:r>
            <a:r>
              <a:rPr lang="en-ID" sz="1700" dirty="0" err="1"/>
              <a:t>dengan</a:t>
            </a:r>
            <a:r>
              <a:rPr lang="en-ID" sz="1700" dirty="0"/>
              <a:t> </a:t>
            </a:r>
            <a:r>
              <a:rPr lang="en-ID" sz="1700" dirty="0" err="1"/>
              <a:t>jarak</a:t>
            </a:r>
            <a:r>
              <a:rPr lang="en-ID" sz="1700" dirty="0"/>
              <a:t> 20 m</a:t>
            </a:r>
            <a:endParaRPr lang="id-ID" sz="1700" dirty="0"/>
          </a:p>
          <a:p>
            <a:pPr marL="342900" indent="-342900">
              <a:buFont typeface="+mj-lt"/>
              <a:buAutoNum type="alphaLcPeriod"/>
            </a:pPr>
            <a:r>
              <a:rPr lang="en-ID" sz="1700" dirty="0" err="1"/>
              <a:t>Lari</a:t>
            </a:r>
            <a:r>
              <a:rPr lang="en-ID" sz="1700" dirty="0"/>
              <a:t> sprint </a:t>
            </a:r>
            <a:r>
              <a:rPr lang="en-ID" sz="1700" dirty="0" err="1"/>
              <a:t>berulang-ulang</a:t>
            </a:r>
            <a:r>
              <a:rPr lang="en-ID" sz="1700" dirty="0"/>
              <a:t> 2 kali </a:t>
            </a:r>
            <a:r>
              <a:rPr lang="en-ID" sz="1700" dirty="0" err="1"/>
              <a:t>dengan</a:t>
            </a:r>
            <a:r>
              <a:rPr lang="en-ID" sz="1700" dirty="0"/>
              <a:t> </a:t>
            </a:r>
            <a:r>
              <a:rPr lang="en-ID" sz="1700" dirty="0" err="1"/>
              <a:t>jarak</a:t>
            </a:r>
            <a:r>
              <a:rPr lang="en-ID" sz="1700" dirty="0"/>
              <a:t> 25m</a:t>
            </a:r>
            <a:endParaRPr lang="id-ID" sz="2600" dirty="0"/>
          </a:p>
          <a:p>
            <a:r>
              <a:rPr lang="en-ID" sz="1900" b="1" dirty="0"/>
              <a:t>Latihan </a:t>
            </a:r>
            <a:r>
              <a:rPr lang="en-ID" sz="1900" b="1" dirty="0" err="1"/>
              <a:t>Kelincahan</a:t>
            </a:r>
            <a:r>
              <a:rPr lang="en-ID" sz="1900" b="1" dirty="0"/>
              <a:t> (Agility)</a:t>
            </a:r>
            <a:endParaRPr lang="id-ID" sz="1900" b="1" dirty="0"/>
          </a:p>
          <a:p>
            <a:pPr marL="457200" indent="-457200">
              <a:buFont typeface="+mj-lt"/>
              <a:buAutoNum type="alphaLcPeriod"/>
            </a:pPr>
            <a:r>
              <a:rPr lang="en-ID" sz="1600" dirty="0" err="1"/>
              <a:t>Lari</a:t>
            </a:r>
            <a:r>
              <a:rPr lang="en-ID" sz="1600" dirty="0"/>
              <a:t> sprint </a:t>
            </a:r>
            <a:r>
              <a:rPr lang="en-ID" sz="1600" dirty="0" err="1"/>
              <a:t>berulang-ulang</a:t>
            </a:r>
            <a:r>
              <a:rPr lang="en-ID" sz="1600" dirty="0"/>
              <a:t> 2 kali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jarak</a:t>
            </a:r>
            <a:r>
              <a:rPr lang="en-ID" sz="1600" dirty="0"/>
              <a:t> 25m</a:t>
            </a:r>
            <a:endParaRPr lang="id-ID" sz="1600" dirty="0"/>
          </a:p>
          <a:p>
            <a:pPr marL="457200" indent="-457200">
              <a:buFont typeface="+mj-lt"/>
              <a:buAutoNum type="alphaLcPeriod"/>
            </a:pPr>
            <a:r>
              <a:rPr lang="en-ID" sz="1600" dirty="0"/>
              <a:t>Latihan </a:t>
            </a:r>
            <a:r>
              <a:rPr lang="en-ID" sz="1600" dirty="0" err="1"/>
              <a:t>lari</a:t>
            </a:r>
            <a:r>
              <a:rPr lang="en-ID" sz="1600" dirty="0"/>
              <a:t> </a:t>
            </a:r>
            <a:r>
              <a:rPr lang="en-ID" sz="1600" dirty="0" err="1"/>
              <a:t>belok-belok</a:t>
            </a:r>
            <a:r>
              <a:rPr lang="en-ID" sz="1600" dirty="0"/>
              <a:t> (zig-zag)</a:t>
            </a:r>
            <a:endParaRPr lang="id-ID" sz="1600" dirty="0"/>
          </a:p>
          <a:p>
            <a:pPr marL="457200" indent="-457200">
              <a:buFont typeface="+mj-lt"/>
              <a:buAutoNum type="alphaLcPeriod"/>
            </a:pPr>
            <a:r>
              <a:rPr lang="en-ID" sz="1600" dirty="0"/>
              <a:t>Latihan </a:t>
            </a:r>
            <a:r>
              <a:rPr lang="en-ID" sz="1600" dirty="0" err="1"/>
              <a:t>mengubah</a:t>
            </a:r>
            <a:r>
              <a:rPr lang="en-ID" sz="1600" dirty="0"/>
              <a:t> </a:t>
            </a:r>
            <a:r>
              <a:rPr lang="en-ID" sz="1600" dirty="0" err="1"/>
              <a:t>posisi</a:t>
            </a:r>
            <a:r>
              <a:rPr lang="en-ID" sz="1600" dirty="0"/>
              <a:t> </a:t>
            </a:r>
            <a:r>
              <a:rPr lang="en-ID" sz="1600" dirty="0" err="1"/>
              <a:t>tubuh</a:t>
            </a:r>
            <a:r>
              <a:rPr lang="en-ID" sz="1600" dirty="0"/>
              <a:t>/</a:t>
            </a:r>
            <a:r>
              <a:rPr lang="en-ID" sz="1600" dirty="0" err="1"/>
              <a:t>jongkok-berdiri</a:t>
            </a:r>
            <a:endParaRPr lang="id-ID" sz="1600" dirty="0"/>
          </a:p>
          <a:p>
            <a:pPr marL="457200" indent="-457200">
              <a:buFont typeface="+mj-lt"/>
              <a:buAutoNum type="alphaLcPeriod"/>
            </a:pPr>
            <a:r>
              <a:rPr lang="en-ID" sz="1600" dirty="0"/>
              <a:t>Latihan </a:t>
            </a:r>
            <a:r>
              <a:rPr lang="en-ID" sz="1600" dirty="0" err="1"/>
              <a:t>kelincahan</a:t>
            </a:r>
            <a:r>
              <a:rPr lang="en-ID" sz="1600" dirty="0"/>
              <a:t> </a:t>
            </a:r>
            <a:r>
              <a:rPr lang="en-ID" sz="1600" dirty="0" err="1"/>
              <a:t>bereaksi</a:t>
            </a:r>
            <a:endParaRPr lang="en-ID" sz="2200" dirty="0"/>
          </a:p>
        </p:txBody>
      </p:sp>
      <p:pic>
        <p:nvPicPr>
          <p:cNvPr id="6146" name="Picture 2" descr="Pin on 1">
            <a:extLst>
              <a:ext uri="{FF2B5EF4-FFF2-40B4-BE49-F238E27FC236}">
                <a16:creationId xmlns:a16="http://schemas.microsoft.com/office/drawing/2014/main" id="{476B8919-1236-42E7-BCC9-2EE102BAB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r="325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A683738E-A5AC-46A3-8673-AD6199D19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2" r="9089" b="10299"/>
          <a:stretch/>
        </p:blipFill>
        <p:spPr>
          <a:xfrm>
            <a:off x="-855406" y="10"/>
            <a:ext cx="1304740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271BB597-43A8-43DE-898F-20F712B2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9385510" cy="1124712"/>
          </a:xfrm>
        </p:spPr>
        <p:txBody>
          <a:bodyPr anchor="b">
            <a:normAutofit/>
          </a:bodyPr>
          <a:lstStyle/>
          <a:p>
            <a:r>
              <a:rPr lang="id-ID" sz="4800" b="1" dirty="0"/>
              <a:t>PENGERTIAN KEBUGARAN JASMANI</a:t>
            </a:r>
            <a:endParaRPr lang="en-ID" sz="4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ampungan Konten 2">
            <a:extLst>
              <a:ext uri="{FF2B5EF4-FFF2-40B4-BE49-F238E27FC236}">
                <a16:creationId xmlns:a16="http://schemas.microsoft.com/office/drawing/2014/main" id="{0443861E-BED4-4664-9F94-1FCD29F2A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489454"/>
            <a:ext cx="9385510" cy="3207258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id-ID" sz="2400" dirty="0"/>
              <a:t>	</a:t>
            </a:r>
            <a:r>
              <a:rPr lang="en-ID" sz="2400" dirty="0" err="1"/>
              <a:t>Kebugaran</a:t>
            </a:r>
            <a:r>
              <a:rPr lang="en-ID" sz="2400" dirty="0"/>
              <a:t> </a:t>
            </a:r>
            <a:r>
              <a:rPr lang="en-ID" sz="2400" dirty="0" err="1"/>
              <a:t>jasmani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aspek</a:t>
            </a:r>
            <a:r>
              <a:rPr lang="en-ID" sz="2400" dirty="0"/>
              <a:t>,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 dan </a:t>
            </a:r>
            <a:r>
              <a:rPr lang="en-ID" sz="2400" dirty="0" err="1"/>
              <a:t>performa</a:t>
            </a:r>
            <a:r>
              <a:rPr lang="en-ID" sz="2400" dirty="0"/>
              <a:t>. </a:t>
            </a:r>
            <a:r>
              <a:rPr lang="en-ID" sz="2400" dirty="0" err="1"/>
              <a:t>Kebugaran</a:t>
            </a:r>
            <a:r>
              <a:rPr lang="en-ID" sz="2400" dirty="0"/>
              <a:t> </a:t>
            </a:r>
            <a:r>
              <a:rPr lang="en-ID" sz="2400" dirty="0" err="1"/>
              <a:t>jasmani</a:t>
            </a:r>
            <a:r>
              <a:rPr lang="en-ID" sz="2400" dirty="0"/>
              <a:t> yang </a:t>
            </a:r>
            <a:r>
              <a:rPr lang="en-ID" sz="2400" dirty="0" err="1"/>
              <a:t>berkaitan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aspek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,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kekuatan</a:t>
            </a:r>
            <a:r>
              <a:rPr lang="en-ID" sz="2400" dirty="0"/>
              <a:t> </a:t>
            </a:r>
            <a:r>
              <a:rPr lang="en-ID" sz="2400" dirty="0" err="1"/>
              <a:t>otot</a:t>
            </a:r>
            <a:r>
              <a:rPr lang="en-ID" sz="2400" dirty="0"/>
              <a:t>,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tahan</a:t>
            </a:r>
            <a:r>
              <a:rPr lang="en-ID" sz="2400" dirty="0"/>
              <a:t> </a:t>
            </a:r>
            <a:r>
              <a:rPr lang="en-ID" sz="2400" dirty="0" err="1"/>
              <a:t>otot</a:t>
            </a:r>
            <a:r>
              <a:rPr lang="en-ID" sz="2400" dirty="0"/>
              <a:t>,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tahan</a:t>
            </a:r>
            <a:r>
              <a:rPr lang="en-ID" sz="2400" dirty="0"/>
              <a:t> </a:t>
            </a:r>
            <a:r>
              <a:rPr lang="en-ID" sz="2400" dirty="0" err="1"/>
              <a:t>jantung</a:t>
            </a:r>
            <a:r>
              <a:rPr lang="en-ID" sz="2400" dirty="0"/>
              <a:t> dan </a:t>
            </a:r>
            <a:r>
              <a:rPr lang="en-ID" sz="2400" dirty="0" err="1"/>
              <a:t>paru-paru</a:t>
            </a:r>
            <a:r>
              <a:rPr lang="en-ID" sz="2400" dirty="0"/>
              <a:t>, dan </a:t>
            </a:r>
            <a:r>
              <a:rPr lang="en-ID" sz="2400" dirty="0" err="1"/>
              <a:t>fleksibilitas</a:t>
            </a:r>
            <a:r>
              <a:rPr lang="en-ID" sz="2400" dirty="0"/>
              <a:t>. Adapun </a:t>
            </a:r>
            <a:r>
              <a:rPr lang="en-ID" sz="2400" dirty="0" err="1"/>
              <a:t>kebugaran</a:t>
            </a:r>
            <a:r>
              <a:rPr lang="en-ID" sz="2400" dirty="0"/>
              <a:t> </a:t>
            </a:r>
            <a:r>
              <a:rPr lang="en-ID" sz="2400" dirty="0" err="1"/>
              <a:t>jasmani</a:t>
            </a:r>
            <a:r>
              <a:rPr lang="en-ID" sz="2400" dirty="0"/>
              <a:t> </a:t>
            </a:r>
            <a:r>
              <a:rPr lang="en-ID" sz="2400" dirty="0" err="1"/>
              <a:t>yag</a:t>
            </a:r>
            <a:r>
              <a:rPr lang="en-ID" sz="2400" dirty="0"/>
              <a:t> </a:t>
            </a:r>
            <a:r>
              <a:rPr lang="en-ID" sz="2400" dirty="0" err="1"/>
              <a:t>berkaitan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aspek</a:t>
            </a:r>
            <a:r>
              <a:rPr lang="en-ID" sz="2400" dirty="0"/>
              <a:t> </a:t>
            </a:r>
            <a:r>
              <a:rPr lang="en-ID" sz="2400" dirty="0" err="1"/>
              <a:t>performa</a:t>
            </a:r>
            <a:r>
              <a:rPr lang="en-ID" sz="2400" dirty="0"/>
              <a:t>,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koordinasi</a:t>
            </a:r>
            <a:r>
              <a:rPr lang="en-ID" sz="2400" dirty="0"/>
              <a:t>, </a:t>
            </a:r>
            <a:r>
              <a:rPr lang="en-ID" sz="2400" dirty="0" err="1"/>
              <a:t>agilitas</a:t>
            </a:r>
            <a:r>
              <a:rPr lang="en-ID" sz="2400" dirty="0"/>
              <a:t>, </a:t>
            </a:r>
            <a:r>
              <a:rPr lang="en-ID" sz="2400" dirty="0" err="1"/>
              <a:t>kecepatan</a:t>
            </a:r>
            <a:r>
              <a:rPr lang="en-ID" sz="2400" dirty="0"/>
              <a:t>, dan </a:t>
            </a:r>
            <a:r>
              <a:rPr lang="en-ID" sz="2400" dirty="0" err="1"/>
              <a:t>keseimbangan</a:t>
            </a:r>
            <a:r>
              <a:rPr lang="en-ID" sz="2400" dirty="0"/>
              <a:t>. </a:t>
            </a:r>
            <a:endParaRPr lang="id-ID" sz="2400" dirty="0"/>
          </a:p>
          <a:p>
            <a:pPr marL="0" indent="0" algn="just">
              <a:buNone/>
            </a:pPr>
            <a:r>
              <a:rPr lang="id-ID" sz="2400" dirty="0"/>
              <a:t>	kebugaran jasmani adalah kemampuan seseorang untuk menjalankan aktivitas kehidupan sehari-hari dengan ringan dan mudah tanpa merasakan kelelahan yang berarti serta masih mempunyai cadangan tenaga untuk melakukan kegiatan yang lain.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0164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mber Makanan Se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9486"/>
            <a:ext cx="6452828" cy="60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179" y="955343"/>
            <a:ext cx="5508009" cy="144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Apa</a:t>
            </a:r>
            <a:r>
              <a:rPr lang="en-US" sz="3600" dirty="0" smtClean="0"/>
              <a:t> </a:t>
            </a:r>
            <a:r>
              <a:rPr lang="en-US" sz="3600" smtClean="0"/>
              <a:t>yang </a:t>
            </a:r>
            <a:r>
              <a:rPr lang="en-US" sz="3600" smtClean="0"/>
              <a:t>kalian </a:t>
            </a:r>
            <a:r>
              <a:rPr lang="en-US" sz="3600" dirty="0" err="1" smtClean="0"/>
              <a:t>pahami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</a:t>
            </a:r>
            <a:r>
              <a:rPr lang="en-US" sz="3600" dirty="0" err="1" smtClean="0"/>
              <a:t>gambar</a:t>
            </a:r>
            <a:r>
              <a:rPr lang="en-US" sz="3600" dirty="0" smtClean="0"/>
              <a:t> di </a:t>
            </a:r>
            <a:r>
              <a:rPr lang="en-US" sz="3600" dirty="0" err="1" smtClean="0"/>
              <a:t>samping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34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Light Blue Abstract Geometric Polygon Background Vector, Powerpoint,  Abstract, Blue Background Image for Free Download">
            <a:extLst>
              <a:ext uri="{FF2B5EF4-FFF2-40B4-BE49-F238E27FC236}">
                <a16:creationId xmlns:a16="http://schemas.microsoft.com/office/drawing/2014/main" id="{4FBAA615-5491-4ADA-8716-4E966E46A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45D572CE-A289-4936-8F96-A59386F0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000" dirty="0"/>
              <a:t>	</a:t>
            </a:r>
            <a:r>
              <a:rPr lang="en-ID" sz="2000" dirty="0"/>
              <a:t>Pola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sehat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keteraturan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,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makanan</a:t>
            </a:r>
            <a:r>
              <a:rPr lang="en-ID" sz="2000" dirty="0"/>
              <a:t>/</a:t>
            </a:r>
            <a:r>
              <a:rPr lang="en-ID" sz="2000" dirty="0" err="1"/>
              <a:t>minuman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 </a:t>
            </a:r>
            <a:r>
              <a:rPr lang="en-ID" sz="2000" dirty="0" err="1"/>
              <a:t>maupun</a:t>
            </a:r>
            <a:r>
              <a:rPr lang="en-ID" sz="2000" dirty="0"/>
              <a:t> </a:t>
            </a:r>
            <a:r>
              <a:rPr lang="en-ID" sz="2000" dirty="0" err="1"/>
              <a:t>besar</a:t>
            </a:r>
            <a:r>
              <a:rPr lang="en-ID" sz="2000" dirty="0"/>
              <a:t>. Pola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sehat</a:t>
            </a:r>
            <a:r>
              <a:rPr lang="en-ID" sz="2000" dirty="0"/>
              <a:t>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makanan</a:t>
            </a:r>
            <a:r>
              <a:rPr lang="en-ID" sz="2000" dirty="0"/>
              <a:t>/</a:t>
            </a:r>
            <a:r>
              <a:rPr lang="en-ID" sz="2000" dirty="0" err="1"/>
              <a:t>minuman</a:t>
            </a:r>
            <a:r>
              <a:rPr lang="en-ID" sz="2000" dirty="0"/>
              <a:t> yang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ditentukan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syarat-syarat</a:t>
            </a:r>
            <a:r>
              <a:rPr lang="en-ID" sz="2000" dirty="0"/>
              <a:t> </a:t>
            </a:r>
            <a:r>
              <a:rPr lang="en-ID" sz="2000" dirty="0" err="1"/>
              <a:t>gizi</a:t>
            </a:r>
            <a:r>
              <a:rPr lang="en-ID" sz="2000" dirty="0"/>
              <a:t>, masa </a:t>
            </a:r>
            <a:r>
              <a:rPr lang="en-ID" sz="2000" dirty="0" err="1"/>
              <a:t>berlakunya</a:t>
            </a:r>
            <a:r>
              <a:rPr lang="en-ID" sz="2000" dirty="0"/>
              <a:t>, dan </a:t>
            </a:r>
            <a:r>
              <a:rPr lang="en-ID" sz="2000" dirty="0" err="1"/>
              <a:t>bahan-bahan</a:t>
            </a:r>
            <a:r>
              <a:rPr lang="en-ID" sz="2000" dirty="0"/>
              <a:t> </a:t>
            </a:r>
            <a:r>
              <a:rPr lang="en-ID" sz="2000" dirty="0" err="1"/>
              <a:t>pembuatannya</a:t>
            </a:r>
            <a:r>
              <a:rPr lang="en-ID" sz="2000" dirty="0"/>
              <a:t>. Jadi, </a:t>
            </a:r>
            <a:r>
              <a:rPr lang="en-ID" sz="2000" dirty="0" err="1"/>
              <a:t>pola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sehat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keteraturan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makanan</a:t>
            </a:r>
            <a:r>
              <a:rPr lang="en-ID" sz="2000" dirty="0"/>
              <a:t> yang </a:t>
            </a:r>
            <a:r>
              <a:rPr lang="en-ID" sz="2000" dirty="0" err="1"/>
              <a:t>higienis</a:t>
            </a:r>
            <a:r>
              <a:rPr lang="en-ID" sz="2000" dirty="0"/>
              <a:t> dan </a:t>
            </a:r>
            <a:r>
              <a:rPr lang="en-ID" sz="2000" dirty="0" err="1"/>
              <a:t>bergizi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memperhatikan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dan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pembuatannya</a:t>
            </a:r>
            <a:r>
              <a:rPr lang="en-ID" sz="2000" dirty="0"/>
              <a:t>.</a:t>
            </a:r>
            <a:endParaRPr lang="en-ID" sz="3200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C8C93756-743F-4D60-AF89-A86CE52BCCA6}"/>
              </a:ext>
            </a:extLst>
          </p:cNvPr>
          <p:cNvSpPr txBox="1"/>
          <p:nvPr/>
        </p:nvSpPr>
        <p:spPr>
          <a:xfrm>
            <a:off x="6738425" y="365760"/>
            <a:ext cx="484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/>
              <a:t>Pola </a:t>
            </a:r>
            <a:r>
              <a:rPr lang="en-ID" sz="4800" b="1" dirty="0" err="1"/>
              <a:t>Makan</a:t>
            </a:r>
            <a:r>
              <a:rPr lang="en-ID" sz="4800" b="1" dirty="0"/>
              <a:t> </a:t>
            </a:r>
            <a:r>
              <a:rPr lang="en-ID" sz="4800" b="1" dirty="0" err="1"/>
              <a:t>Sehat</a:t>
            </a:r>
            <a:endParaRPr lang="en-ID" sz="4800" b="1" dirty="0"/>
          </a:p>
        </p:txBody>
      </p:sp>
    </p:spTree>
    <p:extLst>
      <p:ext uri="{BB962C8B-B14F-4D97-AF65-F5344CB8AC3E}">
        <p14:creationId xmlns:p14="http://schemas.microsoft.com/office/powerpoint/2010/main" val="157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E309EA3B-8FEC-4F5D-94F4-86549258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just"/>
            <a:r>
              <a:rPr lang="en-ID" sz="3200" b="1" dirty="0" err="1"/>
              <a:t>Zat-zat</a:t>
            </a:r>
            <a:r>
              <a:rPr lang="en-ID" sz="3200" b="1" dirty="0"/>
              <a:t> </a:t>
            </a:r>
            <a:r>
              <a:rPr lang="en-ID" sz="3200" b="1" dirty="0" err="1"/>
              <a:t>makanan</a:t>
            </a:r>
            <a:r>
              <a:rPr lang="en-ID" sz="3200" b="1" dirty="0"/>
              <a:t> yang </a:t>
            </a:r>
            <a:r>
              <a:rPr lang="en-ID" sz="3200" b="1" dirty="0" err="1"/>
              <a:t>dibutuhkan</a:t>
            </a:r>
            <a:r>
              <a:rPr lang="en-ID" sz="3200" b="1" dirty="0"/>
              <a:t> </a:t>
            </a:r>
            <a:r>
              <a:rPr lang="en-ID" sz="3200" b="1" dirty="0" err="1"/>
              <a:t>tubuh</a:t>
            </a:r>
            <a:r>
              <a:rPr lang="en-ID" sz="3200" b="1" dirty="0"/>
              <a:t> </a:t>
            </a:r>
            <a:r>
              <a:rPr lang="en-ID" sz="3200" b="1" dirty="0" err="1"/>
              <a:t>manusia</a:t>
            </a:r>
            <a:r>
              <a:rPr lang="en-ID" sz="3200" b="1" dirty="0"/>
              <a:t> </a:t>
            </a:r>
            <a:r>
              <a:rPr lang="en-ID" sz="3200" b="1" dirty="0" err="1"/>
              <a:t>antara</a:t>
            </a:r>
            <a:r>
              <a:rPr lang="en-ID" sz="3200" b="1" dirty="0"/>
              <a:t> lain </a:t>
            </a:r>
            <a:r>
              <a:rPr lang="en-ID" sz="3200" b="1" dirty="0" err="1"/>
              <a:t>adalah</a:t>
            </a:r>
            <a:r>
              <a:rPr lang="en-ID" sz="3200" b="1" dirty="0"/>
              <a:t>:</a:t>
            </a:r>
            <a:endParaRPr lang="en-ID" sz="66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04F76F9B-F54E-4169-A26A-AFCF6139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ID" sz="3200" dirty="0" err="1"/>
              <a:t>Karbohidrat</a:t>
            </a:r>
            <a:endParaRPr lang="id-ID" sz="3200" dirty="0"/>
          </a:p>
          <a:p>
            <a:r>
              <a:rPr lang="en-ID" sz="3200" dirty="0"/>
              <a:t>Protein</a:t>
            </a:r>
            <a:endParaRPr lang="id-ID" sz="3200" dirty="0"/>
          </a:p>
          <a:p>
            <a:r>
              <a:rPr lang="en-ID" sz="3200" dirty="0"/>
              <a:t>Lemak</a:t>
            </a:r>
            <a:endParaRPr lang="id-ID" sz="3200" dirty="0"/>
          </a:p>
          <a:p>
            <a:r>
              <a:rPr lang="en-ID" sz="3200" dirty="0"/>
              <a:t>Mineral</a:t>
            </a:r>
            <a:endParaRPr lang="id-ID" sz="3200" dirty="0"/>
          </a:p>
          <a:p>
            <a:r>
              <a:rPr lang="en-ID" sz="3200" dirty="0"/>
              <a:t>Vitamin</a:t>
            </a:r>
            <a:endParaRPr lang="en-ID" sz="4000" dirty="0"/>
          </a:p>
        </p:txBody>
      </p:sp>
      <p:pic>
        <p:nvPicPr>
          <p:cNvPr id="8194" name="Picture 2" descr="Lada, tomat, latar belakang biru, bawang putih, tepung, pasta, Basil, Wallpaper  HD | Wallpaperbetter">
            <a:extLst>
              <a:ext uri="{FF2B5EF4-FFF2-40B4-BE49-F238E27FC236}">
                <a16:creationId xmlns:a16="http://schemas.microsoft.com/office/drawing/2014/main" id="{EA7CDB37-AF14-43D1-9814-82238749B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A83943B4-67E6-44B8-A2E8-14EE2003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D" sz="5400" b="1" dirty="0" err="1"/>
              <a:t>Karbohidrat</a:t>
            </a:r>
            <a:endParaRPr lang="en-ID" sz="115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791AF3A-7878-4F67-8992-5F8EAA629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 err="1"/>
              <a:t>Karbohidrat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dan </a:t>
            </a:r>
            <a:r>
              <a:rPr lang="en-ID" sz="2400" dirty="0" err="1"/>
              <a:t>pertumbuhan</a:t>
            </a:r>
            <a:r>
              <a:rPr lang="en-ID" sz="2400" dirty="0"/>
              <a:t>. </a:t>
            </a:r>
            <a:r>
              <a:rPr lang="en-ID" sz="2400" dirty="0" err="1"/>
              <a:t>Makanan</a:t>
            </a:r>
            <a:r>
              <a:rPr lang="en-ID" sz="2400" dirty="0"/>
              <a:t> yang </a:t>
            </a:r>
            <a:r>
              <a:rPr lang="en-ID" sz="2400" dirty="0" err="1"/>
              <a:t>mengandung</a:t>
            </a:r>
            <a:r>
              <a:rPr lang="en-ID" sz="2400" dirty="0"/>
              <a:t> </a:t>
            </a:r>
            <a:r>
              <a:rPr lang="en-ID" sz="2400" dirty="0" err="1"/>
              <a:t>karbohidrat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makanan</a:t>
            </a:r>
            <a:r>
              <a:rPr lang="en-ID" sz="2400" dirty="0"/>
              <a:t> </a:t>
            </a:r>
            <a:r>
              <a:rPr lang="en-ID" sz="2400" dirty="0" err="1"/>
              <a:t>pokok</a:t>
            </a:r>
            <a:r>
              <a:rPr lang="en-ID" sz="2400" dirty="0"/>
              <a:t>, </a:t>
            </a:r>
            <a:r>
              <a:rPr lang="en-ID" sz="2400" dirty="0" err="1"/>
              <a:t>seperti</a:t>
            </a:r>
            <a:r>
              <a:rPr lang="en-ID" sz="2400" dirty="0"/>
              <a:t> nasi, </a:t>
            </a:r>
            <a:r>
              <a:rPr lang="en-ID" sz="2400" dirty="0" err="1"/>
              <a:t>jagung</a:t>
            </a:r>
            <a:r>
              <a:rPr lang="en-ID" sz="2400" dirty="0"/>
              <a:t>, </a:t>
            </a:r>
            <a:r>
              <a:rPr lang="en-ID" sz="2400" dirty="0" err="1"/>
              <a:t>sagu</a:t>
            </a:r>
            <a:r>
              <a:rPr lang="en-ID" sz="2400" dirty="0"/>
              <a:t>, dan </a:t>
            </a:r>
            <a:r>
              <a:rPr lang="en-ID" sz="2400" dirty="0" err="1"/>
              <a:t>tiwul</a:t>
            </a:r>
            <a:r>
              <a:rPr lang="en-ID" sz="2400" dirty="0"/>
              <a:t>.</a:t>
            </a:r>
            <a:endParaRPr lang="en-ID" sz="3200" dirty="0"/>
          </a:p>
        </p:txBody>
      </p:sp>
      <p:pic>
        <p:nvPicPr>
          <p:cNvPr id="9218" name="Picture 2" descr="Karbohidrat Stok Foto, Karbohidrat Gambar Bebas Royalti | Depositphotos®">
            <a:extLst>
              <a:ext uri="{FF2B5EF4-FFF2-40B4-BE49-F238E27FC236}">
                <a16:creationId xmlns:a16="http://schemas.microsoft.com/office/drawing/2014/main" id="{AE4F102B-E14C-4C4B-A701-1A93DB520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AE84A9AF-9A1B-401C-956A-DDE1A02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D" sz="6000" b="1" dirty="0"/>
              <a:t>Protein</a:t>
            </a:r>
            <a:endParaRPr lang="en-ID" sz="138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DF2DA9F-65F6-4F4C-8DFF-F5EBE1F8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/>
              <a:t>Protein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zat</a:t>
            </a:r>
            <a:r>
              <a:rPr lang="en-ID" sz="2400" dirty="0"/>
              <a:t> yang </a:t>
            </a:r>
            <a:r>
              <a:rPr lang="en-ID" sz="2400" dirty="0" err="1"/>
              <a:t>dibutuhkan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pertumbuhan</a:t>
            </a:r>
            <a:r>
              <a:rPr lang="en-ID" sz="2400" dirty="0"/>
              <a:t> dan </a:t>
            </a:r>
            <a:r>
              <a:rPr lang="en-ID" sz="2400" dirty="0" err="1"/>
              <a:t>mengganti</a:t>
            </a:r>
            <a:r>
              <a:rPr lang="en-ID" sz="2400" dirty="0"/>
              <a:t> </a:t>
            </a:r>
            <a:r>
              <a:rPr lang="en-ID" sz="2400" dirty="0" err="1"/>
              <a:t>sel-sel</a:t>
            </a:r>
            <a:r>
              <a:rPr lang="en-ID" sz="2400" dirty="0"/>
              <a:t> yang </a:t>
            </a:r>
            <a:r>
              <a:rPr lang="en-ID" sz="2400" dirty="0" err="1"/>
              <a:t>rusak</a:t>
            </a:r>
            <a:r>
              <a:rPr lang="en-ID" sz="2400" dirty="0"/>
              <a:t>. Protein </a:t>
            </a:r>
            <a:r>
              <a:rPr lang="en-ID" sz="2400" dirty="0" err="1"/>
              <a:t>banyak</a:t>
            </a:r>
            <a:r>
              <a:rPr lang="en-ID" sz="2400" dirty="0"/>
              <a:t> </a:t>
            </a:r>
            <a:r>
              <a:rPr lang="en-ID" sz="2400" dirty="0" err="1"/>
              <a:t>terdapat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lauk</a:t>
            </a:r>
            <a:r>
              <a:rPr lang="en-ID" sz="2400" dirty="0"/>
              <a:t>,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daging</a:t>
            </a:r>
            <a:r>
              <a:rPr lang="en-ID" sz="2400" dirty="0"/>
              <a:t>, ikan, </a:t>
            </a:r>
            <a:r>
              <a:rPr lang="en-ID" sz="2400" dirty="0" err="1"/>
              <a:t>tahu</a:t>
            </a:r>
            <a:r>
              <a:rPr lang="en-ID" sz="2400" dirty="0"/>
              <a:t>, </a:t>
            </a:r>
            <a:r>
              <a:rPr lang="en-ID" sz="2400" dirty="0" err="1"/>
              <a:t>tempe</a:t>
            </a:r>
            <a:r>
              <a:rPr lang="en-ID" sz="2400" dirty="0"/>
              <a:t>, dan susu.</a:t>
            </a:r>
            <a:endParaRPr lang="en-ID" sz="3200" dirty="0"/>
          </a:p>
        </p:txBody>
      </p:sp>
      <p:pic>
        <p:nvPicPr>
          <p:cNvPr id="10242" name="Picture 2" descr="Balanced Diet Food Background. Protein Foods: Fish, Meat, Eggs,.. Stock  Photo, Picture And Royalty Free Image. Image 113049154.">
            <a:extLst>
              <a:ext uri="{FF2B5EF4-FFF2-40B4-BE49-F238E27FC236}">
                <a16:creationId xmlns:a16="http://schemas.microsoft.com/office/drawing/2014/main" id="{B84DFF2B-A891-476F-90AC-611E697B6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1292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kanan Tinggi Lemak yang Baik untuk Tubuh">
            <a:extLst>
              <a:ext uri="{FF2B5EF4-FFF2-40B4-BE49-F238E27FC236}">
                <a16:creationId xmlns:a16="http://schemas.microsoft.com/office/drawing/2014/main" id="{87293DAA-C538-464E-9B02-757064E65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9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C80E5CFF-0CE5-42AA-994F-2B56A99D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ID" dirty="0"/>
              <a:t>Lemak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2F12638-7307-4394-B192-7C146EA65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/>
              <a:t>Lemak </a:t>
            </a:r>
            <a:r>
              <a:rPr lang="en-ID" sz="2400" dirty="0" err="1"/>
              <a:t>dibutuhkan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cadangan</a:t>
            </a:r>
            <a:r>
              <a:rPr lang="en-ID" sz="2400" dirty="0"/>
              <a:t> </a:t>
            </a:r>
            <a:r>
              <a:rPr lang="en-ID" sz="2400" dirty="0" err="1"/>
              <a:t>makanan</a:t>
            </a:r>
            <a:r>
              <a:rPr lang="en-ID" sz="2400" dirty="0"/>
              <a:t> dan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panas</a:t>
            </a:r>
            <a:r>
              <a:rPr lang="en-ID" sz="2400" dirty="0"/>
              <a:t>. Lemak </a:t>
            </a:r>
            <a:r>
              <a:rPr lang="en-ID" sz="2400" dirty="0" err="1"/>
              <a:t>banyak</a:t>
            </a:r>
            <a:r>
              <a:rPr lang="en-ID" sz="2400" dirty="0"/>
              <a:t> </a:t>
            </a:r>
            <a:r>
              <a:rPr lang="en-ID" sz="2400" dirty="0" err="1"/>
              <a:t>dihasilkan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kacang-kacangan</a:t>
            </a:r>
            <a:r>
              <a:rPr lang="en-ID" sz="2400" dirty="0"/>
              <a:t>, </a:t>
            </a:r>
            <a:r>
              <a:rPr lang="en-ID" sz="2400" dirty="0" err="1"/>
              <a:t>keju</a:t>
            </a:r>
            <a:r>
              <a:rPr lang="en-ID" sz="2400" dirty="0"/>
              <a:t>, </a:t>
            </a:r>
            <a:r>
              <a:rPr lang="en-ID" sz="2400" dirty="0" err="1"/>
              <a:t>kelapa</a:t>
            </a:r>
            <a:r>
              <a:rPr lang="en-ID" sz="2400" dirty="0"/>
              <a:t>, dan </a:t>
            </a:r>
            <a:r>
              <a:rPr lang="en-ID" sz="2400" dirty="0" err="1"/>
              <a:t>daging</a:t>
            </a:r>
            <a:r>
              <a:rPr lang="en-ID" sz="24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95930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5036DFD7-7238-4F71-8179-7FB3DD29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D" sz="5400" b="1" dirty="0"/>
              <a:t>Minera</a:t>
            </a:r>
            <a:r>
              <a:rPr lang="id-ID" sz="5400" b="1" dirty="0"/>
              <a:t>l</a:t>
            </a:r>
            <a:endParaRPr lang="en-ID" sz="115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9B785491-5E7B-481E-AEE6-12FA739D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dirty="0"/>
              <a:t>Mineral </a:t>
            </a:r>
            <a:r>
              <a:rPr lang="en-ID" dirty="0" err="1"/>
              <a:t>dibutuhkan</a:t>
            </a:r>
            <a:r>
              <a:rPr lang="en-ID" dirty="0"/>
              <a:t> oleh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dan </a:t>
            </a:r>
            <a:r>
              <a:rPr lang="en-ID" dirty="0" err="1"/>
              <a:t>gigi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anak-anak</a:t>
            </a:r>
            <a:r>
              <a:rPr lang="en-ID" dirty="0"/>
              <a:t>. Mineral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yang </a:t>
            </a:r>
            <a:r>
              <a:rPr lang="en-ID" dirty="0" err="1"/>
              <a:t>berkuah</a:t>
            </a:r>
            <a:r>
              <a:rPr lang="en-ID" dirty="0"/>
              <a:t>.</a:t>
            </a:r>
            <a:endParaRPr lang="en-ID" sz="3600" dirty="0"/>
          </a:p>
        </p:txBody>
      </p:sp>
      <p:pic>
        <p:nvPicPr>
          <p:cNvPr id="12290" name="Picture 2" descr="Premium Photo | Drinking water poured into a glass isolated over blue  abstract background. space for text">
            <a:extLst>
              <a:ext uri="{FF2B5EF4-FFF2-40B4-BE49-F238E27FC236}">
                <a16:creationId xmlns:a16="http://schemas.microsoft.com/office/drawing/2014/main" id="{64532A17-6048-4A9D-AF63-F1BE860E6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r="-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6F08240B-F8D2-4878-8901-9FEAD1BD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D" sz="5400" b="1" dirty="0"/>
              <a:t>Vitamin</a:t>
            </a:r>
            <a:endParaRPr lang="en-ID" sz="115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42CC39A-2B31-44EA-8152-99C514C5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/>
              <a:t>Vitamin </a:t>
            </a:r>
            <a:r>
              <a:rPr lang="en-ID" sz="2400" dirty="0" err="1"/>
              <a:t>diperlukan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makanan</a:t>
            </a:r>
            <a:r>
              <a:rPr lang="en-ID" sz="2400" dirty="0"/>
              <a:t> </a:t>
            </a:r>
            <a:r>
              <a:rPr lang="en-ID" sz="2400" dirty="0" err="1"/>
              <a:t>tambahan</a:t>
            </a:r>
            <a:r>
              <a:rPr lang="en-ID" sz="2400" dirty="0"/>
              <a:t>. Vitamin </a:t>
            </a:r>
            <a:r>
              <a:rPr lang="en-ID" sz="2400" dirty="0" err="1"/>
              <a:t>berfungsi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pemelihara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. Vitamin </a:t>
            </a:r>
            <a:r>
              <a:rPr lang="en-ID" sz="2400" dirty="0" err="1"/>
              <a:t>banyak</a:t>
            </a:r>
            <a:r>
              <a:rPr lang="en-ID" sz="2400" dirty="0"/>
              <a:t> </a:t>
            </a:r>
            <a:r>
              <a:rPr lang="en-ID" sz="2400" dirty="0" err="1"/>
              <a:t>terdapat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buah-buahan</a:t>
            </a:r>
            <a:r>
              <a:rPr lang="en-ID" sz="2400" dirty="0"/>
              <a:t>, </a:t>
            </a:r>
            <a:r>
              <a:rPr lang="en-ID" sz="2400" dirty="0" err="1"/>
              <a:t>sayur-sayuran</a:t>
            </a:r>
            <a:r>
              <a:rPr lang="en-ID" sz="2400" dirty="0"/>
              <a:t>, ikan, dan </a:t>
            </a:r>
            <a:r>
              <a:rPr lang="en-ID" sz="2400" dirty="0" err="1"/>
              <a:t>daging</a:t>
            </a:r>
            <a:r>
              <a:rPr lang="en-ID" sz="2400" dirty="0"/>
              <a:t>.</a:t>
            </a:r>
            <a:endParaRPr lang="en-ID" sz="3200" dirty="0"/>
          </a:p>
        </p:txBody>
      </p:sp>
      <p:pic>
        <p:nvPicPr>
          <p:cNvPr id="13314" name="Picture 2" descr="Vitamin HD Stock Images | Shutterstock">
            <a:extLst>
              <a:ext uri="{FF2B5EF4-FFF2-40B4-BE49-F238E27FC236}">
                <a16:creationId xmlns:a16="http://schemas.microsoft.com/office/drawing/2014/main" id="{0FB3D943-58FB-4011-ABAC-7A5D91B84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r="22745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8D11E235-2A0A-417D-9C12-9EC8CB21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Fungsi dan Sumber Zat-zat Mineral</a:t>
            </a:r>
          </a:p>
        </p:txBody>
      </p:sp>
      <p:pic>
        <p:nvPicPr>
          <p:cNvPr id="5" name="Tampungan Konten 4" descr="Sebuah gambar berisi meja&#10;&#10;Deskripsi dibuat secara otomatis">
            <a:extLst>
              <a:ext uri="{FF2B5EF4-FFF2-40B4-BE49-F238E27FC236}">
                <a16:creationId xmlns:a16="http://schemas.microsoft.com/office/drawing/2014/main" id="{FADEF1B1-C7C4-48B9-9650-AC7B569DF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43" y="168813"/>
            <a:ext cx="7133754" cy="65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mpungan Konten 4" descr="Sebuah gambar berisi meja&#10;&#10;Deskripsi dibuat secara otomatis">
            <a:extLst>
              <a:ext uri="{FF2B5EF4-FFF2-40B4-BE49-F238E27FC236}">
                <a16:creationId xmlns:a16="http://schemas.microsoft.com/office/drawing/2014/main" id="{188FDCB2-0860-44C6-9B90-23A22CFE1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61966"/>
            <a:ext cx="10905066" cy="513406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5186A554-4056-44F5-BD6E-E36BB51F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970036"/>
            <a:ext cx="5852160" cy="1807305"/>
          </a:xfrm>
        </p:spPr>
        <p:txBody>
          <a:bodyPr>
            <a:normAutofit fontScale="90000"/>
          </a:bodyPr>
          <a:lstStyle/>
          <a:p>
            <a:pPr algn="just"/>
            <a:r>
              <a:rPr lang="en-ID" dirty="0"/>
              <a:t> </a:t>
            </a:r>
            <a:r>
              <a:rPr lang="en-ID" dirty="0" err="1"/>
              <a:t>Tahukah</a:t>
            </a:r>
            <a:r>
              <a:rPr lang="en-ID" dirty="0"/>
              <a:t> kalian </a:t>
            </a:r>
            <a:r>
              <a:rPr lang="en-ID" dirty="0" err="1"/>
              <a:t>bentuk</a:t>
            </a:r>
            <a:r>
              <a:rPr lang="id-ID" dirty="0"/>
              <a:t>-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latihan</a:t>
            </a:r>
            <a:r>
              <a:rPr lang="en-ID" dirty="0"/>
              <a:t> </a:t>
            </a:r>
            <a:r>
              <a:rPr lang="en-ID" dirty="0" err="1"/>
              <a:t>kebugaran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?</a:t>
            </a:r>
          </a:p>
        </p:txBody>
      </p:sp>
      <p:pic>
        <p:nvPicPr>
          <p:cNvPr id="1026" name="Picture 2" descr="Colorful Ink Landscape Hand Painted Sports Silhouette Background Material,  Color, Ink, Landscape Background Image for Free Download">
            <a:extLst>
              <a:ext uri="{FF2B5EF4-FFF2-40B4-BE49-F238E27FC236}">
                <a16:creationId xmlns:a16="http://schemas.microsoft.com/office/drawing/2014/main" id="{167093D0-4D97-4D53-B564-2854521F3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r="47198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Judul 1">
            <a:extLst>
              <a:ext uri="{FF2B5EF4-FFF2-40B4-BE49-F238E27FC236}">
                <a16:creationId xmlns:a16="http://schemas.microsoft.com/office/drawing/2014/main" id="{D3E0E941-45F1-4D75-9EEB-7824BCAACC89}"/>
              </a:ext>
            </a:extLst>
          </p:cNvPr>
          <p:cNvSpPr txBox="1">
            <a:spLocks/>
          </p:cNvSpPr>
          <p:nvPr/>
        </p:nvSpPr>
        <p:spPr>
          <a:xfrm>
            <a:off x="5543491" y="3429000"/>
            <a:ext cx="5852160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gerakannya</a:t>
            </a:r>
            <a:r>
              <a:rPr lang="en-ID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17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mpungan Konten 4" descr="Sebuah gambar berisi meja&#10;&#10;Deskripsi dibuat secara otomatis">
            <a:extLst>
              <a:ext uri="{FF2B5EF4-FFF2-40B4-BE49-F238E27FC236}">
                <a16:creationId xmlns:a16="http://schemas.microsoft.com/office/drawing/2014/main" id="{5B56A966-3CF1-4F95-8196-72CF81759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73426"/>
            <a:ext cx="10905066" cy="454207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2B21C62D-6143-4E07-949B-618A5A70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Fungsi dan Sumber-sumber Vitamin</a:t>
            </a:r>
          </a:p>
        </p:txBody>
      </p:sp>
      <p:pic>
        <p:nvPicPr>
          <p:cNvPr id="5" name="Tampungan Konten 4" descr="Sebuah gambar berisi meja&#10;&#10;Deskripsi dibuat secara otomatis">
            <a:extLst>
              <a:ext uri="{FF2B5EF4-FFF2-40B4-BE49-F238E27FC236}">
                <a16:creationId xmlns:a16="http://schemas.microsoft.com/office/drawing/2014/main" id="{406CA1BE-1719-4F52-AA99-2C4838ABE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43" y="196949"/>
            <a:ext cx="7133754" cy="65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mpungan Konten 4" descr="Sebuah gambar berisi meja&#10;&#10;Deskripsi dibuat secara otomatis">
            <a:extLst>
              <a:ext uri="{FF2B5EF4-FFF2-40B4-BE49-F238E27FC236}">
                <a16:creationId xmlns:a16="http://schemas.microsoft.com/office/drawing/2014/main" id="{06E88780-1ED8-4998-B8CD-B3894998D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34875"/>
            <a:ext cx="10905066" cy="440096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ainting Background Images Hd - Painting Insp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0" t="16524" r="32853" b="25926"/>
          <a:stretch/>
        </p:blipFill>
        <p:spPr bwMode="auto">
          <a:xfrm>
            <a:off x="4089868" y="699425"/>
            <a:ext cx="3566526" cy="2889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869" y="4001294"/>
            <a:ext cx="8475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SEKIAN DAN TERIMA KASIH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124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 descr="Sebuah gambar berisi langit, transportasi, pesawat&#10;&#10;Deskripsi dibuat secara otomatis">
            <a:extLst>
              <a:ext uri="{FF2B5EF4-FFF2-40B4-BE49-F238E27FC236}">
                <a16:creationId xmlns:a16="http://schemas.microsoft.com/office/drawing/2014/main" id="{3134FDDB-F02C-40EA-B528-1D96C316E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66" b="-1"/>
          <a:stretch/>
        </p:blipFill>
        <p:spPr>
          <a:xfrm>
            <a:off x="0" y="-91856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29C3A513-9A4A-4CE2-8831-191E1C33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91866"/>
            <a:ext cx="6611816" cy="1342754"/>
          </a:xfrm>
        </p:spPr>
        <p:txBody>
          <a:bodyPr>
            <a:normAutofit/>
          </a:bodyPr>
          <a:lstStyle/>
          <a:p>
            <a:pPr algn="ctr"/>
            <a:r>
              <a:rPr lang="en-ID" sz="3200" b="1" dirty="0">
                <a:solidFill>
                  <a:srgbClr val="393939"/>
                </a:solidFill>
                <a:effectLst/>
                <a:latin typeface="Gotham"/>
              </a:rPr>
              <a:t>MANFAAT KEBUGARAN JASMANI</a:t>
            </a:r>
            <a:endParaRPr lang="en-ID" sz="6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mpungan Konten 7">
            <a:extLst>
              <a:ext uri="{FF2B5EF4-FFF2-40B4-BE49-F238E27FC236}">
                <a16:creationId xmlns:a16="http://schemas.microsoft.com/office/drawing/2014/main" id="{CD783512-CA5D-4E24-8A04-4F38467403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465938"/>
              </p:ext>
            </p:extLst>
          </p:nvPr>
        </p:nvGraphicFramePr>
        <p:xfrm>
          <a:off x="838200" y="1434620"/>
          <a:ext cx="10515600" cy="507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22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D11A6488-8D96-4F54-8B14-4DDEBD42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9297"/>
            <a:ext cx="4790049" cy="1562913"/>
          </a:xfrm>
        </p:spPr>
        <p:txBody>
          <a:bodyPr anchor="b">
            <a:normAutofit fontScale="90000"/>
          </a:bodyPr>
          <a:lstStyle/>
          <a:p>
            <a:r>
              <a:rPr lang="en-ID" b="1" dirty="0" err="1">
                <a:solidFill>
                  <a:srgbClr val="393939"/>
                </a:solidFill>
                <a:effectLst/>
                <a:latin typeface="Gotham"/>
              </a:rPr>
              <a:t>Komponen</a:t>
            </a:r>
            <a:r>
              <a:rPr lang="en-ID" b="1" dirty="0">
                <a:solidFill>
                  <a:srgbClr val="393939"/>
                </a:solidFill>
                <a:effectLst/>
                <a:latin typeface="Gotham"/>
              </a:rPr>
              <a:t> </a:t>
            </a:r>
            <a:r>
              <a:rPr lang="en-ID" b="1" dirty="0" err="1">
                <a:solidFill>
                  <a:srgbClr val="393939"/>
                </a:solidFill>
                <a:effectLst/>
                <a:latin typeface="Gotham"/>
              </a:rPr>
              <a:t>Kebugaran</a:t>
            </a:r>
            <a:r>
              <a:rPr lang="en-ID" b="1" dirty="0">
                <a:solidFill>
                  <a:srgbClr val="393939"/>
                </a:solidFill>
                <a:effectLst/>
                <a:latin typeface="Gotham"/>
              </a:rPr>
              <a:t> </a:t>
            </a:r>
            <a:r>
              <a:rPr lang="en-ID" b="1" dirty="0" err="1">
                <a:solidFill>
                  <a:srgbClr val="393939"/>
                </a:solidFill>
                <a:effectLst/>
                <a:latin typeface="Gotham"/>
              </a:rPr>
              <a:t>Jasmani</a:t>
            </a:r>
            <a:endParaRPr lang="en-ID" sz="88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A4C1B41-73F8-4EBA-8636-B43A171F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36222"/>
          </a:xfrm>
        </p:spPr>
        <p:txBody>
          <a:bodyPr>
            <a:normAutofit fontScale="92500" lnSpcReduction="20000"/>
          </a:bodyPr>
          <a:lstStyle/>
          <a:p>
            <a:r>
              <a:rPr lang="en-ID" sz="2200" dirty="0" err="1"/>
              <a:t>Kekuatan</a:t>
            </a:r>
            <a:r>
              <a:rPr lang="en-ID" sz="2200" dirty="0"/>
              <a:t> (</a:t>
            </a:r>
            <a:r>
              <a:rPr lang="en-ID" sz="2200" dirty="0" err="1"/>
              <a:t>Strenght</a:t>
            </a:r>
            <a:r>
              <a:rPr lang="en-ID" sz="2200" dirty="0"/>
              <a:t>).</a:t>
            </a:r>
            <a:endParaRPr lang="id-ID" sz="2200" dirty="0"/>
          </a:p>
          <a:p>
            <a:r>
              <a:rPr lang="en-ID" sz="2200" dirty="0" err="1"/>
              <a:t>Dayatahan</a:t>
            </a:r>
            <a:r>
              <a:rPr lang="en-ID" sz="2200" dirty="0"/>
              <a:t> </a:t>
            </a:r>
            <a:r>
              <a:rPr lang="en-ID" sz="2200" dirty="0" err="1"/>
              <a:t>cardiovaskuler</a:t>
            </a:r>
            <a:r>
              <a:rPr lang="en-ID" sz="2200" dirty="0"/>
              <a:t> (Endurance).</a:t>
            </a:r>
            <a:endParaRPr lang="id-ID" sz="2200" dirty="0"/>
          </a:p>
          <a:p>
            <a:r>
              <a:rPr lang="en-ID" sz="2200" dirty="0" err="1"/>
              <a:t>Daya</a:t>
            </a:r>
            <a:r>
              <a:rPr lang="en-ID" sz="2200" dirty="0"/>
              <a:t> </a:t>
            </a:r>
            <a:r>
              <a:rPr lang="en-ID" sz="2200" dirty="0" err="1"/>
              <a:t>tahan</a:t>
            </a:r>
            <a:r>
              <a:rPr lang="en-ID" sz="2200" dirty="0"/>
              <a:t> </a:t>
            </a:r>
            <a:r>
              <a:rPr lang="en-ID" sz="2200" dirty="0" err="1"/>
              <a:t>otot</a:t>
            </a:r>
            <a:r>
              <a:rPr lang="en-ID" sz="2200" dirty="0"/>
              <a:t> (Muscular Power).</a:t>
            </a:r>
            <a:endParaRPr lang="id-ID" sz="2200" dirty="0"/>
          </a:p>
          <a:p>
            <a:r>
              <a:rPr lang="en-ID" sz="2200" dirty="0" err="1"/>
              <a:t>Kecepatan</a:t>
            </a:r>
            <a:r>
              <a:rPr lang="en-ID" sz="2200" dirty="0"/>
              <a:t> (Speed).</a:t>
            </a:r>
            <a:endParaRPr lang="id-ID" sz="2200" dirty="0"/>
          </a:p>
          <a:p>
            <a:r>
              <a:rPr lang="en-ID" sz="2200" dirty="0" err="1"/>
              <a:t>Kelentukan</a:t>
            </a:r>
            <a:r>
              <a:rPr lang="en-ID" sz="2200" dirty="0"/>
              <a:t> (Flexibility).</a:t>
            </a:r>
            <a:endParaRPr lang="id-ID" sz="2200" dirty="0"/>
          </a:p>
          <a:p>
            <a:r>
              <a:rPr lang="en-ID" sz="2200" dirty="0" err="1"/>
              <a:t>Kelincahan</a:t>
            </a:r>
            <a:r>
              <a:rPr lang="en-ID" sz="2200" dirty="0"/>
              <a:t> (Agility).</a:t>
            </a:r>
            <a:endParaRPr lang="id-ID" sz="2200" dirty="0"/>
          </a:p>
          <a:p>
            <a:r>
              <a:rPr lang="en-ID" sz="2200" dirty="0" err="1"/>
              <a:t>Koordinasi</a:t>
            </a:r>
            <a:r>
              <a:rPr lang="en-ID" sz="2200" dirty="0"/>
              <a:t> (Coordination).</a:t>
            </a:r>
            <a:endParaRPr lang="id-ID" sz="2200" dirty="0"/>
          </a:p>
          <a:p>
            <a:r>
              <a:rPr lang="en-ID" sz="2200" dirty="0" err="1"/>
              <a:t>Keseimbangan</a:t>
            </a:r>
            <a:r>
              <a:rPr lang="en-ID" sz="2200" dirty="0"/>
              <a:t> (Balance).</a:t>
            </a:r>
            <a:endParaRPr lang="id-ID" sz="2200" dirty="0"/>
          </a:p>
          <a:p>
            <a:r>
              <a:rPr lang="en-ID" sz="2200" dirty="0" err="1"/>
              <a:t>Ketepatan</a:t>
            </a:r>
            <a:r>
              <a:rPr lang="en-ID" sz="2200" dirty="0"/>
              <a:t> (Accuracy).</a:t>
            </a:r>
            <a:endParaRPr lang="id-ID" sz="2200" dirty="0"/>
          </a:p>
          <a:p>
            <a:r>
              <a:rPr lang="en-ID" sz="2200" dirty="0" err="1"/>
              <a:t>Kecepatan</a:t>
            </a:r>
            <a:r>
              <a:rPr lang="en-ID" sz="2200" dirty="0"/>
              <a:t> </a:t>
            </a:r>
            <a:r>
              <a:rPr lang="en-ID" sz="2200" dirty="0" err="1"/>
              <a:t>Reaksi</a:t>
            </a:r>
            <a:r>
              <a:rPr lang="en-ID" sz="2200" dirty="0"/>
              <a:t> (Reaction).</a:t>
            </a: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03C8818A-3E66-4261-9738-721A06BBD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35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3d">
            <a:extLst>
              <a:ext uri="{FF2B5EF4-FFF2-40B4-BE49-F238E27FC236}">
                <a16:creationId xmlns:a16="http://schemas.microsoft.com/office/drawing/2014/main" id="{8E9867F3-6B92-4397-9AE3-494F82741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3865AE5D-4709-4615-A09F-719C4F7D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ID" sz="3600" dirty="0" err="1"/>
              <a:t>Kekuatan</a:t>
            </a:r>
            <a:r>
              <a:rPr lang="en-ID" sz="3600" dirty="0"/>
              <a:t> (</a:t>
            </a:r>
            <a:r>
              <a:rPr lang="en-ID" sz="3600" dirty="0" err="1"/>
              <a:t>Strenght</a:t>
            </a:r>
            <a:r>
              <a:rPr lang="en-ID" sz="3600" dirty="0"/>
              <a:t>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DC6D785-D3F3-448F-8773-6B64C2BF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d-ID" sz="2400" dirty="0"/>
              <a:t>	</a:t>
            </a:r>
            <a:r>
              <a:rPr lang="en-ID" sz="2400" dirty="0" err="1"/>
              <a:t>Kekuatan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id-ID" sz="2400" dirty="0"/>
              <a:t>  </a:t>
            </a:r>
            <a:r>
              <a:rPr lang="en-ID" sz="2400" dirty="0" err="1"/>
              <a:t>mempergunakan</a:t>
            </a:r>
            <a:r>
              <a:rPr lang="en-ID" sz="2400" dirty="0"/>
              <a:t> </a:t>
            </a:r>
            <a:r>
              <a:rPr lang="en-ID" sz="2400" dirty="0" err="1"/>
              <a:t>otot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menerima</a:t>
            </a:r>
            <a:r>
              <a:rPr lang="en-ID" sz="2400" dirty="0"/>
              <a:t> </a:t>
            </a:r>
            <a:r>
              <a:rPr lang="en-ID" sz="2400" dirty="0" err="1"/>
              <a:t>beban</a:t>
            </a:r>
            <a:r>
              <a:rPr lang="en-ID" sz="2400" dirty="0"/>
              <a:t> </a:t>
            </a:r>
            <a:r>
              <a:rPr lang="en-ID" sz="2400" dirty="0" err="1"/>
              <a:t>sewaktu</a:t>
            </a:r>
            <a:r>
              <a:rPr lang="en-ID" sz="2400" dirty="0"/>
              <a:t> </a:t>
            </a:r>
            <a:r>
              <a:rPr lang="en-ID" sz="2400" dirty="0" err="1"/>
              <a:t>bekerja</a:t>
            </a:r>
            <a:r>
              <a:rPr lang="en-ID" sz="2400" dirty="0"/>
              <a:t>. </a:t>
            </a:r>
            <a:r>
              <a:rPr lang="en-ID" sz="2400" dirty="0" err="1"/>
              <a:t>Kekuatan</a:t>
            </a:r>
            <a:r>
              <a:rPr lang="id-ID" sz="2400" dirty="0"/>
              <a:t> </a:t>
            </a:r>
            <a:r>
              <a:rPr lang="en-ID" sz="2400" dirty="0" err="1"/>
              <a:t>otot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diraih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latihan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beban</a:t>
            </a:r>
            <a:r>
              <a:rPr lang="en-ID" sz="2400" dirty="0"/>
              <a:t> </a:t>
            </a:r>
            <a:r>
              <a:rPr lang="en-ID" sz="2400" dirty="0" err="1"/>
              <a:t>berat</a:t>
            </a:r>
            <a:r>
              <a:rPr lang="en-ID" sz="2400" dirty="0"/>
              <a:t> dan </a:t>
            </a:r>
            <a:r>
              <a:rPr lang="en-ID" sz="2400" dirty="0" err="1"/>
              <a:t>frekuensi</a:t>
            </a:r>
            <a:r>
              <a:rPr lang="en-ID" sz="2400" dirty="0"/>
              <a:t> </a:t>
            </a:r>
            <a:r>
              <a:rPr lang="en-ID" sz="2400" dirty="0" err="1"/>
              <a:t>sedikit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7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Adobe photoshop">
            <a:extLst>
              <a:ext uri="{FF2B5EF4-FFF2-40B4-BE49-F238E27FC236}">
                <a16:creationId xmlns:a16="http://schemas.microsoft.com/office/drawing/2014/main" id="{9F32B64A-88D3-4743-BA88-9BE546731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r="10654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8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8AE74509-917F-49CC-84A1-8F0C7CDA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905617" cy="1325563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Dayatahan</a:t>
            </a:r>
            <a:r>
              <a:rPr lang="en-ID" dirty="0"/>
              <a:t> </a:t>
            </a:r>
            <a:r>
              <a:rPr lang="en-ID" dirty="0" err="1"/>
              <a:t>cardiovaskuler</a:t>
            </a:r>
            <a:r>
              <a:rPr lang="en-ID" dirty="0"/>
              <a:t> (Endurance)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9C444B2-B2E3-40BD-B703-B38D8D47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346158"/>
            <a:ext cx="3941499" cy="30980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400" dirty="0"/>
              <a:t>	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tahan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id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memakai</a:t>
            </a:r>
            <a:r>
              <a:rPr lang="en-ID" sz="2400" dirty="0"/>
              <a:t> organ </a:t>
            </a:r>
            <a:r>
              <a:rPr lang="en-ID" sz="2400" dirty="0" err="1"/>
              <a:t>tubuhnya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jantung</a:t>
            </a:r>
            <a:r>
              <a:rPr lang="en-ID" sz="2400" dirty="0"/>
              <a:t> dan </a:t>
            </a:r>
            <a:r>
              <a:rPr lang="en-ID" sz="2400" dirty="0" err="1"/>
              <a:t>paru-paru</a:t>
            </a:r>
            <a:r>
              <a:rPr lang="id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efektif</a:t>
            </a:r>
            <a:r>
              <a:rPr lang="en-ID" sz="2400" dirty="0"/>
              <a:t> dan </a:t>
            </a:r>
            <a:r>
              <a:rPr lang="en-ID" sz="2400" dirty="0" err="1"/>
              <a:t>efisien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aktivitasnya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85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B7341E52-7933-48DE-9A4A-DBA3AD84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ID" sz="3700" dirty="0" err="1">
                <a:solidFill>
                  <a:schemeClr val="bg1"/>
                </a:solidFill>
              </a:rPr>
              <a:t>Daya</a:t>
            </a:r>
            <a:r>
              <a:rPr lang="en-ID" sz="3700" dirty="0">
                <a:solidFill>
                  <a:schemeClr val="bg1"/>
                </a:solidFill>
              </a:rPr>
              <a:t> </a:t>
            </a:r>
            <a:r>
              <a:rPr lang="en-ID" sz="3700" dirty="0" err="1">
                <a:solidFill>
                  <a:schemeClr val="bg1"/>
                </a:solidFill>
              </a:rPr>
              <a:t>tahan</a:t>
            </a:r>
            <a:r>
              <a:rPr lang="en-ID" sz="3700" dirty="0">
                <a:solidFill>
                  <a:schemeClr val="bg1"/>
                </a:solidFill>
              </a:rPr>
              <a:t> </a:t>
            </a:r>
            <a:r>
              <a:rPr lang="en-ID" sz="3700" dirty="0" err="1">
                <a:solidFill>
                  <a:schemeClr val="bg1"/>
                </a:solidFill>
              </a:rPr>
              <a:t>otot</a:t>
            </a:r>
            <a:r>
              <a:rPr lang="en-ID" sz="3700" dirty="0">
                <a:solidFill>
                  <a:schemeClr val="bg1"/>
                </a:solidFill>
              </a:rPr>
              <a:t> (Muscular Power)</a:t>
            </a: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E5E0889E-33E3-4F0B-81F3-1E5F0EE57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02"/>
          <a:stretch/>
        </p:blipFill>
        <p:spPr>
          <a:xfrm>
            <a:off x="20" y="-1"/>
            <a:ext cx="12191980" cy="3984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93D3AB60-15FC-403A-A3FD-143A9300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4" y="4669978"/>
            <a:ext cx="7019778" cy="1646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Daya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otot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disebut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juga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daya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ledak</a:t>
            </a:r>
            <a:r>
              <a:rPr lang="id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otot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(explosive power)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adalah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kemampuan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seseorang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dalam</a:t>
            </a:r>
            <a:r>
              <a:rPr lang="id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menggunakan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kekuatan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maksimum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yang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dikerahkan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dalam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waktu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bg1">
                    <a:alpha val="80000"/>
                  </a:schemeClr>
                </a:solidFill>
              </a:rPr>
              <a:t>sesingkat-singkatnya</a:t>
            </a:r>
            <a:r>
              <a:rPr lang="en-ID" sz="24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9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on Adobe photoshop">
            <a:extLst>
              <a:ext uri="{FF2B5EF4-FFF2-40B4-BE49-F238E27FC236}">
                <a16:creationId xmlns:a16="http://schemas.microsoft.com/office/drawing/2014/main" id="{1C1BC1C1-3AB8-403A-8EAC-D91391E1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A2FF70C7-CD5A-4A36-8FF9-782790C3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ID" sz="3600" dirty="0" err="1"/>
              <a:t>Kecepatan</a:t>
            </a:r>
            <a:r>
              <a:rPr lang="en-ID" sz="3600" dirty="0"/>
              <a:t> (Speed)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F4D058F-2DCD-4849-9F45-641011AA9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ID" dirty="0" err="1"/>
              <a:t>Kecepatan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id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berkesinambungan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se </a:t>
            </a:r>
            <a:r>
              <a:rPr lang="en-ID" dirty="0" err="1"/>
              <a:t>singkat</a:t>
            </a:r>
            <a:r>
              <a:rPr lang="id-ID" dirty="0"/>
              <a:t>-</a:t>
            </a:r>
            <a:r>
              <a:rPr lang="en-ID" dirty="0" err="1"/>
              <a:t>singkatnya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0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632</Words>
  <Application>Microsoft Office PowerPoint</Application>
  <PresentationFormat>Widescreen</PresentationFormat>
  <Paragraphs>102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Gotham</vt:lpstr>
      <vt:lpstr>Tema Office</vt:lpstr>
      <vt:lpstr>BRIDGING CROUSE</vt:lpstr>
      <vt:lpstr>PENGERTIAN KEBUGARAN JASMANI</vt:lpstr>
      <vt:lpstr> Tahukah kalian bentuk-bentuk latihan kebugaran jasmani?</vt:lpstr>
      <vt:lpstr>MANFAAT KEBUGARAN JASMANI</vt:lpstr>
      <vt:lpstr>Komponen Kebugaran Jasmani</vt:lpstr>
      <vt:lpstr>Kekuatan (Strenght)</vt:lpstr>
      <vt:lpstr>Dayatahan cardiovaskuler (Endurance)</vt:lpstr>
      <vt:lpstr>Daya tahan otot (Muscular Power)</vt:lpstr>
      <vt:lpstr>Kecepatan (Speed)</vt:lpstr>
      <vt:lpstr>PowerPoint Presentation</vt:lpstr>
      <vt:lpstr>Kelincahan (Agility)</vt:lpstr>
      <vt:lpstr>Koordinasi (Coordination)</vt:lpstr>
      <vt:lpstr>Keseimbangan (Balance)</vt:lpstr>
      <vt:lpstr>Ketepatan (Accuracy)</vt:lpstr>
      <vt:lpstr>Kecepatan Reaksi (Reaction)</vt:lpstr>
      <vt:lpstr>Jenis Latihan Kekuatan dan Daya Tahan</vt:lpstr>
      <vt:lpstr>Latihan Daya Tahan Jantung dan Paru-paru</vt:lpstr>
      <vt:lpstr>Latihan Kelentukan dan Keseimbangan</vt:lpstr>
      <vt:lpstr>Latihan Kecepatan dan Kelincahan</vt:lpstr>
      <vt:lpstr>PowerPoint Presentation</vt:lpstr>
      <vt:lpstr>PowerPoint Presentation</vt:lpstr>
      <vt:lpstr>Zat-zat makanan yang dibutuhkan tubuh manusia antara lain adalah:</vt:lpstr>
      <vt:lpstr>Karbohidrat</vt:lpstr>
      <vt:lpstr>Protein</vt:lpstr>
      <vt:lpstr>Lemak</vt:lpstr>
      <vt:lpstr>Mineral</vt:lpstr>
      <vt:lpstr>Vitamin</vt:lpstr>
      <vt:lpstr>Fungsi dan Sumber Zat-zat Mineral</vt:lpstr>
      <vt:lpstr>PowerPoint Presentation</vt:lpstr>
      <vt:lpstr>PowerPoint Presentation</vt:lpstr>
      <vt:lpstr>Fungsi dan Sumber-sumber Vitamin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acer</dc:creator>
  <cp:lastModifiedBy>willy wijaya</cp:lastModifiedBy>
  <cp:revision>20</cp:revision>
  <dcterms:created xsi:type="dcterms:W3CDTF">2021-07-05T05:42:33Z</dcterms:created>
  <dcterms:modified xsi:type="dcterms:W3CDTF">2021-07-06T11:55:44Z</dcterms:modified>
</cp:coreProperties>
</file>